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1" r:id="rId1"/>
  </p:sldMasterIdLst>
  <p:notesMasterIdLst>
    <p:notesMasterId r:id="rId20"/>
  </p:notesMasterIdLst>
  <p:handoutMasterIdLst>
    <p:handoutMasterId r:id="rId21"/>
  </p:handoutMasterIdLst>
  <p:sldIdLst>
    <p:sldId id="272" r:id="rId2"/>
    <p:sldId id="277" r:id="rId3"/>
    <p:sldId id="275" r:id="rId4"/>
    <p:sldId id="278" r:id="rId5"/>
    <p:sldId id="279" r:id="rId6"/>
    <p:sldId id="280" r:id="rId7"/>
    <p:sldId id="292" r:id="rId8"/>
    <p:sldId id="281" r:id="rId9"/>
    <p:sldId id="282" r:id="rId10"/>
    <p:sldId id="290" r:id="rId11"/>
    <p:sldId id="284" r:id="rId12"/>
    <p:sldId id="287" r:id="rId13"/>
    <p:sldId id="288" r:id="rId14"/>
    <p:sldId id="289" r:id="rId15"/>
    <p:sldId id="286" r:id="rId16"/>
    <p:sldId id="293" r:id="rId17"/>
    <p:sldId id="283" r:id="rId18"/>
    <p:sldId id="285" r:id="rId19"/>
  </p:sldIdLst>
  <p:sldSz cx="9144000" cy="5143500" type="screen16x9"/>
  <p:notesSz cx="7315200" cy="96012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74" autoAdjust="0"/>
    <p:restoredTop sz="86925" autoAdjust="0"/>
  </p:normalViewPr>
  <p:slideViewPr>
    <p:cSldViewPr snapToGrid="0">
      <p:cViewPr varScale="1">
        <p:scale>
          <a:sx n="119" d="100"/>
          <a:sy n="119" d="100"/>
        </p:scale>
        <p:origin x="208" y="66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1" d="100"/>
          <a:sy n="101" d="100"/>
        </p:scale>
        <p:origin x="35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1A7249-9F6B-0A4B-B829-B2B8EDCDBB8F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C737C5-66B3-FC41-8B27-6855828FCB53}">
      <dgm:prSet phldrT="[Text]"/>
      <dgm:spPr/>
      <dgm:t>
        <a:bodyPr/>
        <a:lstStyle/>
        <a:p>
          <a:r>
            <a:rPr lang="en-US" dirty="0"/>
            <a:t>First project (easy)</a:t>
          </a:r>
        </a:p>
      </dgm:t>
    </dgm:pt>
    <dgm:pt modelId="{B8BCA550-1DA6-574D-8E5B-CE413965D3EF}" type="parTrans" cxnId="{1F244038-64F6-D946-B94F-865A6055ED7E}">
      <dgm:prSet/>
      <dgm:spPr/>
      <dgm:t>
        <a:bodyPr/>
        <a:lstStyle/>
        <a:p>
          <a:endParaRPr lang="en-US"/>
        </a:p>
      </dgm:t>
    </dgm:pt>
    <dgm:pt modelId="{319B497B-80A9-B14A-A4E5-E378BEE0D59D}" type="sibTrans" cxnId="{1F244038-64F6-D946-B94F-865A6055ED7E}">
      <dgm:prSet/>
      <dgm:spPr/>
      <dgm:t>
        <a:bodyPr/>
        <a:lstStyle/>
        <a:p>
          <a:endParaRPr lang="en-US"/>
        </a:p>
      </dgm:t>
    </dgm:pt>
    <dgm:pt modelId="{959DED4F-C8E4-A34C-A9B2-FBA0399E02F8}">
      <dgm:prSet phldrT="[Text]"/>
      <dgm:spPr/>
      <dgm:t>
        <a:bodyPr/>
        <a:lstStyle/>
        <a:p>
          <a:r>
            <a:rPr lang="en-US" dirty="0"/>
            <a:t>Learn</a:t>
          </a:r>
        </a:p>
      </dgm:t>
    </dgm:pt>
    <dgm:pt modelId="{057F4BBB-8C7B-B249-947A-1998D7899E7A}" type="parTrans" cxnId="{34A9EE77-A468-FA4B-990B-8638E8F664AD}">
      <dgm:prSet/>
      <dgm:spPr/>
      <dgm:t>
        <a:bodyPr/>
        <a:lstStyle/>
        <a:p>
          <a:endParaRPr lang="en-US"/>
        </a:p>
      </dgm:t>
    </dgm:pt>
    <dgm:pt modelId="{6315EBAE-D246-9A4F-A464-353B01BC585E}" type="sibTrans" cxnId="{34A9EE77-A468-FA4B-990B-8638E8F664AD}">
      <dgm:prSet/>
      <dgm:spPr/>
      <dgm:t>
        <a:bodyPr/>
        <a:lstStyle/>
        <a:p>
          <a:endParaRPr lang="en-US"/>
        </a:p>
      </dgm:t>
    </dgm:pt>
    <dgm:pt modelId="{378F9C36-BF23-EF4C-AEFB-ACA01FFEEB77}">
      <dgm:prSet phldrT="[Text]"/>
      <dgm:spPr/>
      <dgm:t>
        <a:bodyPr/>
        <a:lstStyle/>
        <a:p>
          <a:r>
            <a:rPr lang="en-US" dirty="0"/>
            <a:t>Simple modeling</a:t>
          </a:r>
        </a:p>
      </dgm:t>
    </dgm:pt>
    <dgm:pt modelId="{4C774489-41B7-CF4C-BE99-3135D835AA38}" type="parTrans" cxnId="{51744F66-39D6-6242-9984-1AE0888878C5}">
      <dgm:prSet/>
      <dgm:spPr/>
      <dgm:t>
        <a:bodyPr/>
        <a:lstStyle/>
        <a:p>
          <a:endParaRPr lang="en-US"/>
        </a:p>
      </dgm:t>
    </dgm:pt>
    <dgm:pt modelId="{DFAFBDA3-9EE6-DE47-83BD-7AE7FE79EBEF}" type="sibTrans" cxnId="{51744F66-39D6-6242-9984-1AE0888878C5}">
      <dgm:prSet/>
      <dgm:spPr/>
      <dgm:t>
        <a:bodyPr/>
        <a:lstStyle/>
        <a:p>
          <a:endParaRPr lang="en-US"/>
        </a:p>
      </dgm:t>
    </dgm:pt>
    <dgm:pt modelId="{62C00355-B339-214E-B81B-3FAACCDE066C}">
      <dgm:prSet phldrT="[Text]"/>
      <dgm:spPr/>
      <dgm:t>
        <a:bodyPr/>
        <a:lstStyle/>
        <a:p>
          <a:r>
            <a:rPr lang="en-US" dirty="0"/>
            <a:t>Second project: median/hard</a:t>
          </a:r>
        </a:p>
      </dgm:t>
    </dgm:pt>
    <dgm:pt modelId="{9372AA73-6894-1A40-92E3-EB5CF9C0D40D}" type="parTrans" cxnId="{4B4CD72A-3D57-5A4D-B9A3-59A3B0B256ED}">
      <dgm:prSet/>
      <dgm:spPr/>
      <dgm:t>
        <a:bodyPr/>
        <a:lstStyle/>
        <a:p>
          <a:endParaRPr lang="en-US"/>
        </a:p>
      </dgm:t>
    </dgm:pt>
    <dgm:pt modelId="{4AEA275A-5B9A-9240-ACBC-EDD8088F09E0}" type="sibTrans" cxnId="{4B4CD72A-3D57-5A4D-B9A3-59A3B0B256ED}">
      <dgm:prSet/>
      <dgm:spPr/>
      <dgm:t>
        <a:bodyPr/>
        <a:lstStyle/>
        <a:p>
          <a:endParaRPr lang="en-US"/>
        </a:p>
      </dgm:t>
    </dgm:pt>
    <dgm:pt modelId="{97CB5BAE-9DDF-EB4C-B08B-5874ECF1275C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u="none" dirty="0"/>
            <a:t>Learning areas</a:t>
          </a:r>
          <a:endParaRPr lang="en-US" dirty="0"/>
        </a:p>
      </dgm:t>
    </dgm:pt>
    <dgm:pt modelId="{3962C484-49A4-6340-84C6-44FC557B26C4}" type="parTrans" cxnId="{AD716D4D-6142-4047-B480-974AA7C09D3F}">
      <dgm:prSet/>
      <dgm:spPr/>
      <dgm:t>
        <a:bodyPr/>
        <a:lstStyle/>
        <a:p>
          <a:endParaRPr lang="en-US"/>
        </a:p>
      </dgm:t>
    </dgm:pt>
    <dgm:pt modelId="{AD6B22F9-1C8D-8442-BDF2-5AAB3020E59C}" type="sibTrans" cxnId="{AD716D4D-6142-4047-B480-974AA7C09D3F}">
      <dgm:prSet/>
      <dgm:spPr/>
      <dgm:t>
        <a:bodyPr/>
        <a:lstStyle/>
        <a:p>
          <a:endParaRPr lang="en-US"/>
        </a:p>
      </dgm:t>
    </dgm:pt>
    <dgm:pt modelId="{E05EEB94-F7CB-D348-BB9F-1E6519BC2C1A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u="none" dirty="0"/>
            <a:t>Learn dealing with complicated data </a:t>
          </a:r>
        </a:p>
      </dgm:t>
    </dgm:pt>
    <dgm:pt modelId="{1A039B50-DCA5-B64D-93C0-05F606761288}" type="parTrans" cxnId="{74CC3E4E-0AF6-9F40-8FB9-F756E326D79C}">
      <dgm:prSet/>
      <dgm:spPr/>
      <dgm:t>
        <a:bodyPr/>
        <a:lstStyle/>
        <a:p>
          <a:endParaRPr lang="en-US"/>
        </a:p>
      </dgm:t>
    </dgm:pt>
    <dgm:pt modelId="{8F16E56F-490C-B544-98B3-08497654D902}" type="sibTrans" cxnId="{74CC3E4E-0AF6-9F40-8FB9-F756E326D79C}">
      <dgm:prSet/>
      <dgm:spPr/>
      <dgm:t>
        <a:bodyPr/>
        <a:lstStyle/>
        <a:p>
          <a:endParaRPr lang="en-US"/>
        </a:p>
      </dgm:t>
    </dgm:pt>
    <dgm:pt modelId="{14D9669F-3B79-364C-869E-06E408F45FF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u="none" dirty="0"/>
            <a:t>Learn selecting the right model </a:t>
          </a:r>
        </a:p>
      </dgm:t>
    </dgm:pt>
    <dgm:pt modelId="{2067A4CC-26B2-864B-8B41-4C06936C3738}" type="parTrans" cxnId="{DA1E2F04-3725-A14D-9CDD-C9F85496125F}">
      <dgm:prSet/>
      <dgm:spPr/>
      <dgm:t>
        <a:bodyPr/>
        <a:lstStyle/>
        <a:p>
          <a:endParaRPr lang="en-US"/>
        </a:p>
      </dgm:t>
    </dgm:pt>
    <dgm:pt modelId="{D9814E51-EC6A-EE43-8B88-306D05519716}" type="sibTrans" cxnId="{DA1E2F04-3725-A14D-9CDD-C9F85496125F}">
      <dgm:prSet/>
      <dgm:spPr/>
      <dgm:t>
        <a:bodyPr/>
        <a:lstStyle/>
        <a:p>
          <a:endParaRPr lang="en-US"/>
        </a:p>
      </dgm:t>
    </dgm:pt>
    <dgm:pt modelId="{DDE6EC70-6C3B-6A4E-B6AD-2137CBEB334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u="none" dirty="0"/>
            <a:t>Learn making analytical plans</a:t>
          </a:r>
        </a:p>
      </dgm:t>
    </dgm:pt>
    <dgm:pt modelId="{14BFF3AB-1772-234C-B2BF-76DA7371A273}" type="parTrans" cxnId="{2415EE77-F88B-BD47-907B-9C3D810C5FCE}">
      <dgm:prSet/>
      <dgm:spPr/>
      <dgm:t>
        <a:bodyPr/>
        <a:lstStyle/>
        <a:p>
          <a:endParaRPr lang="en-US"/>
        </a:p>
      </dgm:t>
    </dgm:pt>
    <dgm:pt modelId="{0463C6E4-2B76-AD44-8C29-A9982DB2358F}" type="sibTrans" cxnId="{2415EE77-F88B-BD47-907B-9C3D810C5FCE}">
      <dgm:prSet/>
      <dgm:spPr/>
      <dgm:t>
        <a:bodyPr/>
        <a:lstStyle/>
        <a:p>
          <a:endParaRPr lang="en-US"/>
        </a:p>
      </dgm:t>
    </dgm:pt>
    <dgm:pt modelId="{338FFB61-5A27-FF4D-B82A-CA865B271A1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u="none" dirty="0"/>
            <a:t>Learn assertion evidence presentation </a:t>
          </a:r>
        </a:p>
      </dgm:t>
    </dgm:pt>
    <dgm:pt modelId="{24B0CA59-E99A-C145-8EB5-F757BEA05E81}" type="parTrans" cxnId="{CBB839C8-D0C1-FE4C-861F-DF7F207FCA82}">
      <dgm:prSet/>
      <dgm:spPr/>
      <dgm:t>
        <a:bodyPr/>
        <a:lstStyle/>
        <a:p>
          <a:endParaRPr lang="en-US"/>
        </a:p>
      </dgm:t>
    </dgm:pt>
    <dgm:pt modelId="{5038EB60-024B-9640-80C7-F69F06819805}" type="sibTrans" cxnId="{CBB839C8-D0C1-FE4C-861F-DF7F207FCA82}">
      <dgm:prSet/>
      <dgm:spPr/>
      <dgm:t>
        <a:bodyPr/>
        <a:lstStyle/>
        <a:p>
          <a:endParaRPr lang="en-US"/>
        </a:p>
      </dgm:t>
    </dgm:pt>
    <dgm:pt modelId="{88F73FA7-1241-DE48-8C9F-0CA91DDF8B9D}">
      <dgm:prSet phldrT="[Text]"/>
      <dgm:spPr/>
      <dgm:t>
        <a:bodyPr/>
        <a:lstStyle/>
        <a:p>
          <a:r>
            <a:rPr lang="en-US" dirty="0"/>
            <a:t>Well-defined problem</a:t>
          </a:r>
        </a:p>
      </dgm:t>
    </dgm:pt>
    <dgm:pt modelId="{7A1AF5FC-AD20-3B4F-96B8-039EAF1DE5A1}" type="parTrans" cxnId="{A82FEB80-1577-614D-8671-EA5AFF799F99}">
      <dgm:prSet/>
      <dgm:spPr/>
      <dgm:t>
        <a:bodyPr/>
        <a:lstStyle/>
        <a:p>
          <a:endParaRPr lang="en-US"/>
        </a:p>
      </dgm:t>
    </dgm:pt>
    <dgm:pt modelId="{629A6F27-3375-1C47-A1F2-197FC102CF88}" type="sibTrans" cxnId="{A82FEB80-1577-614D-8671-EA5AFF799F99}">
      <dgm:prSet/>
      <dgm:spPr/>
      <dgm:t>
        <a:bodyPr/>
        <a:lstStyle/>
        <a:p>
          <a:endParaRPr lang="en-US"/>
        </a:p>
      </dgm:t>
    </dgm:pt>
    <dgm:pt modelId="{BBC269F4-710D-5E47-8775-BC309878983A}">
      <dgm:prSet phldrT="[Text]"/>
      <dgm:spPr/>
      <dgm:t>
        <a:bodyPr/>
        <a:lstStyle/>
        <a:p>
          <a:r>
            <a:rPr lang="en-US" dirty="0"/>
            <a:t>Well-defined data set</a:t>
          </a:r>
        </a:p>
      </dgm:t>
    </dgm:pt>
    <dgm:pt modelId="{05EEE321-EDCB-0543-9E69-BE45C520D64A}" type="parTrans" cxnId="{2595AA44-BFC9-104E-A5A7-F54FC98E2206}">
      <dgm:prSet/>
      <dgm:spPr/>
      <dgm:t>
        <a:bodyPr/>
        <a:lstStyle/>
        <a:p>
          <a:endParaRPr lang="en-US"/>
        </a:p>
      </dgm:t>
    </dgm:pt>
    <dgm:pt modelId="{8C1B11ED-208E-2D41-B741-BC3C2CF7A891}" type="sibTrans" cxnId="{2595AA44-BFC9-104E-A5A7-F54FC98E2206}">
      <dgm:prSet/>
      <dgm:spPr/>
      <dgm:t>
        <a:bodyPr/>
        <a:lstStyle/>
        <a:p>
          <a:endParaRPr lang="en-US"/>
        </a:p>
      </dgm:t>
    </dgm:pt>
    <dgm:pt modelId="{85845533-9D50-C648-9414-72B67D73468E}">
      <dgm:prSet phldrT="[Text]"/>
      <dgm:spPr/>
      <dgm:t>
        <a:bodyPr/>
        <a:lstStyle/>
        <a:p>
          <a:r>
            <a:rPr lang="en-US" dirty="0"/>
            <a:t>R coding </a:t>
          </a:r>
        </a:p>
      </dgm:t>
    </dgm:pt>
    <dgm:pt modelId="{98CCDF59-CB6C-A24E-BF12-5EA8D366E2B8}" type="parTrans" cxnId="{E4FBF25E-F333-0B47-BDBA-F07A6C0396A2}">
      <dgm:prSet/>
      <dgm:spPr/>
      <dgm:t>
        <a:bodyPr/>
        <a:lstStyle/>
        <a:p>
          <a:endParaRPr lang="en-US"/>
        </a:p>
      </dgm:t>
    </dgm:pt>
    <dgm:pt modelId="{44B38F28-B55F-1242-B80F-A47D27CF8576}" type="sibTrans" cxnId="{E4FBF25E-F333-0B47-BDBA-F07A6C0396A2}">
      <dgm:prSet/>
      <dgm:spPr/>
      <dgm:t>
        <a:bodyPr/>
        <a:lstStyle/>
        <a:p>
          <a:endParaRPr lang="en-US"/>
        </a:p>
      </dgm:t>
    </dgm:pt>
    <dgm:pt modelId="{2247FF28-1409-C443-8BF5-986DADE2DC80}">
      <dgm:prSet phldrT="[Text]"/>
      <dgm:spPr/>
      <dgm:t>
        <a:bodyPr/>
        <a:lstStyle/>
        <a:p>
          <a:r>
            <a:rPr lang="en-US" dirty="0"/>
            <a:t>Not well defined problem </a:t>
          </a:r>
        </a:p>
      </dgm:t>
    </dgm:pt>
    <dgm:pt modelId="{1CBB4B29-F249-D842-B09A-7AECB125D8C0}" type="parTrans" cxnId="{D802610F-9662-E54C-A5B6-E878FD795395}">
      <dgm:prSet/>
      <dgm:spPr/>
      <dgm:t>
        <a:bodyPr/>
        <a:lstStyle/>
        <a:p>
          <a:endParaRPr lang="en-US"/>
        </a:p>
      </dgm:t>
    </dgm:pt>
    <dgm:pt modelId="{E3D11CCA-6B72-2641-B6DA-F6550443078C}" type="sibTrans" cxnId="{D802610F-9662-E54C-A5B6-E878FD795395}">
      <dgm:prSet/>
      <dgm:spPr/>
      <dgm:t>
        <a:bodyPr/>
        <a:lstStyle/>
        <a:p>
          <a:endParaRPr lang="en-US"/>
        </a:p>
      </dgm:t>
    </dgm:pt>
    <dgm:pt modelId="{A7E1043E-4EB4-F84C-91BD-69E40A5FE03C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u="none" dirty="0"/>
            <a:t>Learn problem solving </a:t>
          </a:r>
          <a:endParaRPr lang="en-US" dirty="0"/>
        </a:p>
      </dgm:t>
    </dgm:pt>
    <dgm:pt modelId="{4B81D295-BAF0-1541-A9D6-7CE5E4D600BC}" type="parTrans" cxnId="{54C2A3B6-FEB3-FF45-9979-14AF55F8275B}">
      <dgm:prSet/>
      <dgm:spPr/>
      <dgm:t>
        <a:bodyPr/>
        <a:lstStyle/>
        <a:p>
          <a:endParaRPr lang="en-US"/>
        </a:p>
      </dgm:t>
    </dgm:pt>
    <dgm:pt modelId="{6E7E6F8A-EF98-0048-97ED-B01B757D787B}" type="sibTrans" cxnId="{54C2A3B6-FEB3-FF45-9979-14AF55F8275B}">
      <dgm:prSet/>
      <dgm:spPr/>
      <dgm:t>
        <a:bodyPr/>
        <a:lstStyle/>
        <a:p>
          <a:endParaRPr lang="en-US"/>
        </a:p>
      </dgm:t>
    </dgm:pt>
    <dgm:pt modelId="{07449B7B-A187-8649-9608-C5FDBF3320DD}" type="pres">
      <dgm:prSet presAssocID="{E81A7249-9F6B-0A4B-B829-B2B8EDCDBB8F}" presName="Name0" presStyleCnt="0">
        <dgm:presLayoutVars>
          <dgm:dir/>
          <dgm:animLvl val="lvl"/>
          <dgm:resizeHandles/>
        </dgm:presLayoutVars>
      </dgm:prSet>
      <dgm:spPr/>
    </dgm:pt>
    <dgm:pt modelId="{006B4ECA-14ED-D84A-A9E9-48A2EF99074B}" type="pres">
      <dgm:prSet presAssocID="{3DC737C5-66B3-FC41-8B27-6855828FCB53}" presName="linNode" presStyleCnt="0"/>
      <dgm:spPr/>
    </dgm:pt>
    <dgm:pt modelId="{EE843610-9D18-B94F-9B42-E2EBF1AF1C83}" type="pres">
      <dgm:prSet presAssocID="{3DC737C5-66B3-FC41-8B27-6855828FCB53}" presName="parentShp" presStyleLbl="node1" presStyleIdx="0" presStyleCnt="2">
        <dgm:presLayoutVars>
          <dgm:bulletEnabled val="1"/>
        </dgm:presLayoutVars>
      </dgm:prSet>
      <dgm:spPr/>
    </dgm:pt>
    <dgm:pt modelId="{B69EDAC8-C735-4C45-A2AD-1A7A477BD853}" type="pres">
      <dgm:prSet presAssocID="{3DC737C5-66B3-FC41-8B27-6855828FCB53}" presName="childShp" presStyleLbl="bgAccFollowNode1" presStyleIdx="0" presStyleCnt="2">
        <dgm:presLayoutVars>
          <dgm:bulletEnabled val="1"/>
        </dgm:presLayoutVars>
      </dgm:prSet>
      <dgm:spPr/>
    </dgm:pt>
    <dgm:pt modelId="{FB9E0DDE-A61E-534D-B89C-047549B60AF3}" type="pres">
      <dgm:prSet presAssocID="{319B497B-80A9-B14A-A4E5-E378BEE0D59D}" presName="spacing" presStyleCnt="0"/>
      <dgm:spPr/>
    </dgm:pt>
    <dgm:pt modelId="{922AD3AC-B85D-864B-8A25-539EC9E41B7B}" type="pres">
      <dgm:prSet presAssocID="{62C00355-B339-214E-B81B-3FAACCDE066C}" presName="linNode" presStyleCnt="0"/>
      <dgm:spPr/>
    </dgm:pt>
    <dgm:pt modelId="{8C535376-CFE9-DF4E-9DCC-78DF17E1E250}" type="pres">
      <dgm:prSet presAssocID="{62C00355-B339-214E-B81B-3FAACCDE066C}" presName="parentShp" presStyleLbl="node1" presStyleIdx="1" presStyleCnt="2">
        <dgm:presLayoutVars>
          <dgm:bulletEnabled val="1"/>
        </dgm:presLayoutVars>
      </dgm:prSet>
      <dgm:spPr/>
    </dgm:pt>
    <dgm:pt modelId="{72D367A2-DEA9-6241-92D0-B7E5A807067E}" type="pres">
      <dgm:prSet presAssocID="{62C00355-B339-214E-B81B-3FAACCDE066C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DA1E2F04-3725-A14D-9CDD-C9F85496125F}" srcId="{97CB5BAE-9DDF-EB4C-B08B-5874ECF1275C}" destId="{14D9669F-3B79-364C-869E-06E408F45FF6}" srcOrd="2" destOrd="0" parTransId="{2067A4CC-26B2-864B-8B41-4C06936C3738}" sibTransId="{D9814E51-EC6A-EE43-8B88-306D05519716}"/>
    <dgm:cxn modelId="{D802610F-9662-E54C-A5B6-E878FD795395}" srcId="{62C00355-B339-214E-B81B-3FAACCDE066C}" destId="{2247FF28-1409-C443-8BF5-986DADE2DC80}" srcOrd="0" destOrd="0" parTransId="{1CBB4B29-F249-D842-B09A-7AECB125D8C0}" sibTransId="{E3D11CCA-6B72-2641-B6DA-F6550443078C}"/>
    <dgm:cxn modelId="{DF235611-C216-1F4D-9B79-F7AD7514F297}" type="presOf" srcId="{E81A7249-9F6B-0A4B-B829-B2B8EDCDBB8F}" destId="{07449B7B-A187-8649-9608-C5FDBF3320DD}" srcOrd="0" destOrd="0" presId="urn:microsoft.com/office/officeart/2005/8/layout/vList6"/>
    <dgm:cxn modelId="{5E323729-A633-0341-B28E-A2C3A43C171E}" type="presOf" srcId="{97CB5BAE-9DDF-EB4C-B08B-5874ECF1275C}" destId="{72D367A2-DEA9-6241-92D0-B7E5A807067E}" srcOrd="0" destOrd="1" presId="urn:microsoft.com/office/officeart/2005/8/layout/vList6"/>
    <dgm:cxn modelId="{4B4CD72A-3D57-5A4D-B9A3-59A3B0B256ED}" srcId="{E81A7249-9F6B-0A4B-B829-B2B8EDCDBB8F}" destId="{62C00355-B339-214E-B81B-3FAACCDE066C}" srcOrd="1" destOrd="0" parTransId="{9372AA73-6894-1A40-92E3-EB5CF9C0D40D}" sibTransId="{4AEA275A-5B9A-9240-ACBC-EDD8088F09E0}"/>
    <dgm:cxn modelId="{220DD831-2E31-8446-8050-D7794A427AC1}" type="presOf" srcId="{14D9669F-3B79-364C-869E-06E408F45FF6}" destId="{72D367A2-DEA9-6241-92D0-B7E5A807067E}" srcOrd="0" destOrd="4" presId="urn:microsoft.com/office/officeart/2005/8/layout/vList6"/>
    <dgm:cxn modelId="{219FA634-882E-BC4B-B154-604777E9D2E3}" type="presOf" srcId="{2247FF28-1409-C443-8BF5-986DADE2DC80}" destId="{72D367A2-DEA9-6241-92D0-B7E5A807067E}" srcOrd="0" destOrd="0" presId="urn:microsoft.com/office/officeart/2005/8/layout/vList6"/>
    <dgm:cxn modelId="{1F244038-64F6-D946-B94F-865A6055ED7E}" srcId="{E81A7249-9F6B-0A4B-B829-B2B8EDCDBB8F}" destId="{3DC737C5-66B3-FC41-8B27-6855828FCB53}" srcOrd="0" destOrd="0" parTransId="{B8BCA550-1DA6-574D-8E5B-CE413965D3EF}" sibTransId="{319B497B-80A9-B14A-A4E5-E378BEE0D59D}"/>
    <dgm:cxn modelId="{38199F40-9CC5-6A49-9973-5C556C86C330}" type="presOf" srcId="{3DC737C5-66B3-FC41-8B27-6855828FCB53}" destId="{EE843610-9D18-B94F-9B42-E2EBF1AF1C83}" srcOrd="0" destOrd="0" presId="urn:microsoft.com/office/officeart/2005/8/layout/vList6"/>
    <dgm:cxn modelId="{2595AA44-BFC9-104E-A5A7-F54FC98E2206}" srcId="{3DC737C5-66B3-FC41-8B27-6855828FCB53}" destId="{BBC269F4-710D-5E47-8775-BC309878983A}" srcOrd="1" destOrd="0" parTransId="{05EEE321-EDCB-0543-9E69-BE45C520D64A}" sibTransId="{8C1B11ED-208E-2D41-B741-BC3C2CF7A891}"/>
    <dgm:cxn modelId="{AD716D4D-6142-4047-B480-974AA7C09D3F}" srcId="{62C00355-B339-214E-B81B-3FAACCDE066C}" destId="{97CB5BAE-9DDF-EB4C-B08B-5874ECF1275C}" srcOrd="1" destOrd="0" parTransId="{3962C484-49A4-6340-84C6-44FC557B26C4}" sibTransId="{AD6B22F9-1C8D-8442-BDF2-5AAB3020E59C}"/>
    <dgm:cxn modelId="{74CC3E4E-0AF6-9F40-8FB9-F756E326D79C}" srcId="{97CB5BAE-9DDF-EB4C-B08B-5874ECF1275C}" destId="{E05EEB94-F7CB-D348-BB9F-1E6519BC2C1A}" srcOrd="1" destOrd="0" parTransId="{1A039B50-DCA5-B64D-93C0-05F606761288}" sibTransId="{8F16E56F-490C-B544-98B3-08497654D902}"/>
    <dgm:cxn modelId="{E4FBF25E-F333-0B47-BDBA-F07A6C0396A2}" srcId="{959DED4F-C8E4-A34C-A9B2-FBA0399E02F8}" destId="{85845533-9D50-C648-9414-72B67D73468E}" srcOrd="0" destOrd="0" parTransId="{98CCDF59-CB6C-A24E-BF12-5EA8D366E2B8}" sibTransId="{44B38F28-B55F-1242-B80F-A47D27CF8576}"/>
    <dgm:cxn modelId="{51744F66-39D6-6242-9984-1AE0888878C5}" srcId="{959DED4F-C8E4-A34C-A9B2-FBA0399E02F8}" destId="{378F9C36-BF23-EF4C-AEFB-ACA01FFEEB77}" srcOrd="1" destOrd="0" parTransId="{4C774489-41B7-CF4C-BE99-3135D835AA38}" sibTransId="{DFAFBDA3-9EE6-DE47-83BD-7AE7FE79EBEF}"/>
    <dgm:cxn modelId="{8A455D69-EE9C-BB42-A41A-FCF42D59DB07}" type="presOf" srcId="{959DED4F-C8E4-A34C-A9B2-FBA0399E02F8}" destId="{B69EDAC8-C735-4C45-A2AD-1A7A477BD853}" srcOrd="0" destOrd="2" presId="urn:microsoft.com/office/officeart/2005/8/layout/vList6"/>
    <dgm:cxn modelId="{0C05B273-01C5-8C4C-9EC0-3ABE1156A982}" type="presOf" srcId="{85845533-9D50-C648-9414-72B67D73468E}" destId="{B69EDAC8-C735-4C45-A2AD-1A7A477BD853}" srcOrd="0" destOrd="3" presId="urn:microsoft.com/office/officeart/2005/8/layout/vList6"/>
    <dgm:cxn modelId="{2415EE77-F88B-BD47-907B-9C3D810C5FCE}" srcId="{97CB5BAE-9DDF-EB4C-B08B-5874ECF1275C}" destId="{DDE6EC70-6C3B-6A4E-B6AD-2137CBEB3342}" srcOrd="3" destOrd="0" parTransId="{14BFF3AB-1772-234C-B2BF-76DA7371A273}" sibTransId="{0463C6E4-2B76-AD44-8C29-A9982DB2358F}"/>
    <dgm:cxn modelId="{34A9EE77-A468-FA4B-990B-8638E8F664AD}" srcId="{3DC737C5-66B3-FC41-8B27-6855828FCB53}" destId="{959DED4F-C8E4-A34C-A9B2-FBA0399E02F8}" srcOrd="2" destOrd="0" parTransId="{057F4BBB-8C7B-B249-947A-1998D7899E7A}" sibTransId="{6315EBAE-D246-9A4F-A464-353B01BC585E}"/>
    <dgm:cxn modelId="{A82FEB80-1577-614D-8671-EA5AFF799F99}" srcId="{3DC737C5-66B3-FC41-8B27-6855828FCB53}" destId="{88F73FA7-1241-DE48-8C9F-0CA91DDF8B9D}" srcOrd="0" destOrd="0" parTransId="{7A1AF5FC-AD20-3B4F-96B8-039EAF1DE5A1}" sibTransId="{629A6F27-3375-1C47-A1F2-197FC102CF88}"/>
    <dgm:cxn modelId="{01C35192-4C08-314A-92CF-F485CCAB775D}" type="presOf" srcId="{BBC269F4-710D-5E47-8775-BC309878983A}" destId="{B69EDAC8-C735-4C45-A2AD-1A7A477BD853}" srcOrd="0" destOrd="1" presId="urn:microsoft.com/office/officeart/2005/8/layout/vList6"/>
    <dgm:cxn modelId="{A26E47B2-EB2C-8A4C-AC88-97B935C09D64}" type="presOf" srcId="{A7E1043E-4EB4-F84C-91BD-69E40A5FE03C}" destId="{72D367A2-DEA9-6241-92D0-B7E5A807067E}" srcOrd="0" destOrd="2" presId="urn:microsoft.com/office/officeart/2005/8/layout/vList6"/>
    <dgm:cxn modelId="{EBA43EB6-219A-B64C-A588-15C21CDD7BD6}" type="presOf" srcId="{338FFB61-5A27-FF4D-B82A-CA865B271A14}" destId="{72D367A2-DEA9-6241-92D0-B7E5A807067E}" srcOrd="0" destOrd="6" presId="urn:microsoft.com/office/officeart/2005/8/layout/vList6"/>
    <dgm:cxn modelId="{54C2A3B6-FEB3-FF45-9979-14AF55F8275B}" srcId="{97CB5BAE-9DDF-EB4C-B08B-5874ECF1275C}" destId="{A7E1043E-4EB4-F84C-91BD-69E40A5FE03C}" srcOrd="0" destOrd="0" parTransId="{4B81D295-BAF0-1541-A9D6-7CE5E4D600BC}" sibTransId="{6E7E6F8A-EF98-0048-97ED-B01B757D787B}"/>
    <dgm:cxn modelId="{844FDAC2-7E1A-C349-8280-3328A280A843}" type="presOf" srcId="{88F73FA7-1241-DE48-8C9F-0CA91DDF8B9D}" destId="{B69EDAC8-C735-4C45-A2AD-1A7A477BD853}" srcOrd="0" destOrd="0" presId="urn:microsoft.com/office/officeart/2005/8/layout/vList6"/>
    <dgm:cxn modelId="{CBB839C8-D0C1-FE4C-861F-DF7F207FCA82}" srcId="{97CB5BAE-9DDF-EB4C-B08B-5874ECF1275C}" destId="{338FFB61-5A27-FF4D-B82A-CA865B271A14}" srcOrd="4" destOrd="0" parTransId="{24B0CA59-E99A-C145-8EB5-F757BEA05E81}" sibTransId="{5038EB60-024B-9640-80C7-F69F06819805}"/>
    <dgm:cxn modelId="{9542B9CC-9A76-8F4A-90B4-4F3439FA4D4C}" type="presOf" srcId="{DDE6EC70-6C3B-6A4E-B6AD-2137CBEB3342}" destId="{72D367A2-DEA9-6241-92D0-B7E5A807067E}" srcOrd="0" destOrd="5" presId="urn:microsoft.com/office/officeart/2005/8/layout/vList6"/>
    <dgm:cxn modelId="{A261C6D2-C159-7A45-A134-1EDFB50254D2}" type="presOf" srcId="{62C00355-B339-214E-B81B-3FAACCDE066C}" destId="{8C535376-CFE9-DF4E-9DCC-78DF17E1E250}" srcOrd="0" destOrd="0" presId="urn:microsoft.com/office/officeart/2005/8/layout/vList6"/>
    <dgm:cxn modelId="{D1C2F4D7-8072-284C-8D90-2E198E23569B}" type="presOf" srcId="{378F9C36-BF23-EF4C-AEFB-ACA01FFEEB77}" destId="{B69EDAC8-C735-4C45-A2AD-1A7A477BD853}" srcOrd="0" destOrd="4" presId="urn:microsoft.com/office/officeart/2005/8/layout/vList6"/>
    <dgm:cxn modelId="{0FF498F0-F2EB-9940-9CE3-5F89B56DF791}" type="presOf" srcId="{E05EEB94-F7CB-D348-BB9F-1E6519BC2C1A}" destId="{72D367A2-DEA9-6241-92D0-B7E5A807067E}" srcOrd="0" destOrd="3" presId="urn:microsoft.com/office/officeart/2005/8/layout/vList6"/>
    <dgm:cxn modelId="{2334AE87-DD32-BC40-9024-EA925D7B3FE5}" type="presParOf" srcId="{07449B7B-A187-8649-9608-C5FDBF3320DD}" destId="{006B4ECA-14ED-D84A-A9E9-48A2EF99074B}" srcOrd="0" destOrd="0" presId="urn:microsoft.com/office/officeart/2005/8/layout/vList6"/>
    <dgm:cxn modelId="{8C865E96-8994-834A-92D2-193C0E0A8845}" type="presParOf" srcId="{006B4ECA-14ED-D84A-A9E9-48A2EF99074B}" destId="{EE843610-9D18-B94F-9B42-E2EBF1AF1C83}" srcOrd="0" destOrd="0" presId="urn:microsoft.com/office/officeart/2005/8/layout/vList6"/>
    <dgm:cxn modelId="{CC4DA0E4-D58B-C043-A05C-654BEAB28F22}" type="presParOf" srcId="{006B4ECA-14ED-D84A-A9E9-48A2EF99074B}" destId="{B69EDAC8-C735-4C45-A2AD-1A7A477BD853}" srcOrd="1" destOrd="0" presId="urn:microsoft.com/office/officeart/2005/8/layout/vList6"/>
    <dgm:cxn modelId="{EA9797D8-B328-EE4E-9885-80AD594BD59A}" type="presParOf" srcId="{07449B7B-A187-8649-9608-C5FDBF3320DD}" destId="{FB9E0DDE-A61E-534D-B89C-047549B60AF3}" srcOrd="1" destOrd="0" presId="urn:microsoft.com/office/officeart/2005/8/layout/vList6"/>
    <dgm:cxn modelId="{55C090F6-268B-B34A-935A-0A43FEDF498F}" type="presParOf" srcId="{07449B7B-A187-8649-9608-C5FDBF3320DD}" destId="{922AD3AC-B85D-864B-8A25-539EC9E41B7B}" srcOrd="2" destOrd="0" presId="urn:microsoft.com/office/officeart/2005/8/layout/vList6"/>
    <dgm:cxn modelId="{24C4715F-915E-C747-B72B-0B5879BEB986}" type="presParOf" srcId="{922AD3AC-B85D-864B-8A25-539EC9E41B7B}" destId="{8C535376-CFE9-DF4E-9DCC-78DF17E1E250}" srcOrd="0" destOrd="0" presId="urn:microsoft.com/office/officeart/2005/8/layout/vList6"/>
    <dgm:cxn modelId="{38D5ADE7-7364-DB47-A4B0-501097B22481}" type="presParOf" srcId="{922AD3AC-B85D-864B-8A25-539EC9E41B7B}" destId="{72D367A2-DEA9-6241-92D0-B7E5A807067E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4FA842-77CF-3E49-AA96-7BD671C0C02F}" type="doc">
      <dgm:prSet loTypeId="urn:microsoft.com/office/officeart/2005/8/layout/hProcess11" loCatId="" qsTypeId="urn:microsoft.com/office/officeart/2005/8/quickstyle/simple1" qsCatId="simple" csTypeId="urn:microsoft.com/office/officeart/2005/8/colors/accent1_2" csCatId="accent1" phldr="1"/>
      <dgm:spPr/>
    </dgm:pt>
    <dgm:pt modelId="{0DF75D77-E79F-A04C-BDD4-2F995ECA6946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</a:rPr>
            <a:t>R basics</a:t>
          </a:r>
          <a:endParaRPr lang="en-US" dirty="0">
            <a:solidFill>
              <a:schemeClr val="bg1"/>
            </a:solidFill>
          </a:endParaRPr>
        </a:p>
      </dgm:t>
    </dgm:pt>
    <dgm:pt modelId="{935847AE-665C-1640-A04A-C97541334B4B}" type="parTrans" cxnId="{DCAE5A3B-77F5-7E40-AF72-7A53B7428085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36776BAB-22DA-1B46-A103-C913D25637FB}" type="sibTrans" cxnId="{DCAE5A3B-77F5-7E40-AF72-7A53B7428085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E0FC985-1962-B248-8661-CE72B2EC8037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Machine Learning basics</a:t>
          </a:r>
        </a:p>
      </dgm:t>
    </dgm:pt>
    <dgm:pt modelId="{E455E2E9-0F33-554E-8E60-2CD030F0D67A}" type="parTrans" cxnId="{E2F82FA9-1108-A14D-B226-39C3442F6F2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E03CB0B7-019D-4848-B84E-3E7135D10C0E}" type="sibTrans" cxnId="{E2F82FA9-1108-A14D-B226-39C3442F6F2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37A1D9B-DA11-5741-AC15-E251469BE03E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</a:rPr>
            <a:t>dplyr</a:t>
          </a:r>
          <a:endParaRPr lang="en-US" dirty="0">
            <a:solidFill>
              <a:schemeClr val="bg1"/>
            </a:solidFill>
          </a:endParaRPr>
        </a:p>
      </dgm:t>
    </dgm:pt>
    <dgm:pt modelId="{F23ED268-646E-B042-B513-64C6A9ABAC8F}" type="parTrans" cxnId="{63D1309C-823D-5045-8B60-22A6180081BC}">
      <dgm:prSet/>
      <dgm:spPr/>
      <dgm:t>
        <a:bodyPr/>
        <a:lstStyle/>
        <a:p>
          <a:endParaRPr lang="en-US"/>
        </a:p>
      </dgm:t>
    </dgm:pt>
    <dgm:pt modelId="{69F5B638-7878-EE40-9212-E4D0FE18DC54}" type="sibTrans" cxnId="{63D1309C-823D-5045-8B60-22A6180081BC}">
      <dgm:prSet/>
      <dgm:spPr/>
      <dgm:t>
        <a:bodyPr/>
        <a:lstStyle/>
        <a:p>
          <a:endParaRPr lang="en-US"/>
        </a:p>
      </dgm:t>
    </dgm:pt>
    <dgm:pt modelId="{F255A4E3-C9E6-3147-A18B-A4CD99AB48AD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visualization</a:t>
          </a:r>
        </a:p>
      </dgm:t>
    </dgm:pt>
    <dgm:pt modelId="{2AA6FDA7-5237-FA4E-92CD-D46E93468219}" type="parTrans" cxnId="{F48B9921-230C-0B42-84AE-6204594FDD02}">
      <dgm:prSet/>
      <dgm:spPr/>
      <dgm:t>
        <a:bodyPr/>
        <a:lstStyle/>
        <a:p>
          <a:endParaRPr lang="en-US"/>
        </a:p>
      </dgm:t>
    </dgm:pt>
    <dgm:pt modelId="{B4C2B1D5-D9F8-F440-8FB2-DBA677618B6F}" type="sibTrans" cxnId="{F48B9921-230C-0B42-84AE-6204594FDD02}">
      <dgm:prSet/>
      <dgm:spPr/>
      <dgm:t>
        <a:bodyPr/>
        <a:lstStyle/>
        <a:p>
          <a:endParaRPr lang="en-US"/>
        </a:p>
      </dgm:t>
    </dgm:pt>
    <dgm:pt modelId="{1B6283F3-B7B5-044F-ABB1-BA069524347B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</a:rPr>
            <a:t>Regression</a:t>
          </a:r>
          <a:endParaRPr lang="en-US" dirty="0">
            <a:solidFill>
              <a:schemeClr val="bg1"/>
            </a:solidFill>
          </a:endParaRPr>
        </a:p>
      </dgm:t>
    </dgm:pt>
    <dgm:pt modelId="{9D1E32CF-2A15-614F-B2E8-5142BC10ED97}" type="parTrans" cxnId="{A767E233-C310-F441-A9D5-09F70AC47D43}">
      <dgm:prSet/>
      <dgm:spPr/>
      <dgm:t>
        <a:bodyPr/>
        <a:lstStyle/>
        <a:p>
          <a:endParaRPr lang="en-US"/>
        </a:p>
      </dgm:t>
    </dgm:pt>
    <dgm:pt modelId="{A1F5927E-C83C-4F42-AC90-27A1CDE9A55A}" type="sibTrans" cxnId="{A767E233-C310-F441-A9D5-09F70AC47D43}">
      <dgm:prSet/>
      <dgm:spPr/>
      <dgm:t>
        <a:bodyPr/>
        <a:lstStyle/>
        <a:p>
          <a:endParaRPr lang="en-US"/>
        </a:p>
      </dgm:t>
    </dgm:pt>
    <dgm:pt modelId="{C772E4DF-37EB-4049-AE1E-788ECC731C7C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Tree </a:t>
          </a:r>
        </a:p>
      </dgm:t>
    </dgm:pt>
    <dgm:pt modelId="{0BA8E2AC-6812-EE47-AC90-65F93207FFE1}" type="parTrans" cxnId="{B5DFEE8E-93AC-C74D-92C7-5A1CE6B8EFD3}">
      <dgm:prSet/>
      <dgm:spPr/>
      <dgm:t>
        <a:bodyPr/>
        <a:lstStyle/>
        <a:p>
          <a:endParaRPr lang="en-US"/>
        </a:p>
      </dgm:t>
    </dgm:pt>
    <dgm:pt modelId="{5435B5BF-BA39-F142-B857-7E2641DA7ABF}" type="sibTrans" cxnId="{B5DFEE8E-93AC-C74D-92C7-5A1CE6B8EFD3}">
      <dgm:prSet/>
      <dgm:spPr/>
      <dgm:t>
        <a:bodyPr/>
        <a:lstStyle/>
        <a:p>
          <a:endParaRPr lang="en-US"/>
        </a:p>
      </dgm:t>
    </dgm:pt>
    <dgm:pt modelId="{CF44CB21-0658-424F-BFD1-264D30ABA443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Neural network</a:t>
          </a:r>
        </a:p>
      </dgm:t>
    </dgm:pt>
    <dgm:pt modelId="{6A04B3D6-2414-B443-A33A-3D8C529F58D9}" type="parTrans" cxnId="{B5DD1649-6CF8-DB42-8527-DEC01E8B4611}">
      <dgm:prSet/>
      <dgm:spPr/>
      <dgm:t>
        <a:bodyPr/>
        <a:lstStyle/>
        <a:p>
          <a:endParaRPr lang="en-US"/>
        </a:p>
      </dgm:t>
    </dgm:pt>
    <dgm:pt modelId="{FE56CB17-D400-844C-95AB-0DEE7A50F5E5}" type="sibTrans" cxnId="{B5DD1649-6CF8-DB42-8527-DEC01E8B4611}">
      <dgm:prSet/>
      <dgm:spPr/>
      <dgm:t>
        <a:bodyPr/>
        <a:lstStyle/>
        <a:p>
          <a:endParaRPr lang="en-US"/>
        </a:p>
      </dgm:t>
    </dgm:pt>
    <dgm:pt modelId="{4FE9FB4E-F9F9-7643-A135-840DE49BB35E}">
      <dgm:prSet phldrT="[Text]"/>
      <dgm:spPr/>
      <dgm:t>
        <a:bodyPr/>
        <a:lstStyle/>
        <a:p>
          <a:r>
            <a:rPr lang="en-US" dirty="0">
              <a:solidFill>
                <a:srgbClr val="00B050"/>
              </a:solidFill>
            </a:rPr>
            <a:t>First project (easy)</a:t>
          </a:r>
        </a:p>
      </dgm:t>
    </dgm:pt>
    <dgm:pt modelId="{9D1582A4-12DF-8E48-A1C1-851DC39C3CAE}" type="parTrans" cxnId="{38C4560E-31AC-5F4D-BA26-C8820C24D6BB}">
      <dgm:prSet/>
      <dgm:spPr/>
      <dgm:t>
        <a:bodyPr/>
        <a:lstStyle/>
        <a:p>
          <a:endParaRPr lang="en-US"/>
        </a:p>
      </dgm:t>
    </dgm:pt>
    <dgm:pt modelId="{294A5C5E-B770-7E42-B58E-55F8809603A1}" type="sibTrans" cxnId="{38C4560E-31AC-5F4D-BA26-C8820C24D6BB}">
      <dgm:prSet/>
      <dgm:spPr/>
      <dgm:t>
        <a:bodyPr/>
        <a:lstStyle/>
        <a:p>
          <a:endParaRPr lang="en-US"/>
        </a:p>
      </dgm:t>
    </dgm:pt>
    <dgm:pt modelId="{ECF19BCE-D572-CC45-ACD7-509BAE648B46}">
      <dgm:prSet phldrT="[Text]"/>
      <dgm:spPr/>
      <dgm:t>
        <a:bodyPr/>
        <a:lstStyle/>
        <a:p>
          <a:r>
            <a:rPr lang="en-US" dirty="0">
              <a:solidFill>
                <a:srgbClr val="00B050"/>
              </a:solidFill>
            </a:rPr>
            <a:t>Get familiar with R</a:t>
          </a:r>
        </a:p>
      </dgm:t>
    </dgm:pt>
    <dgm:pt modelId="{AB35A533-B4C0-B843-BB50-8634542789C7}" type="parTrans" cxnId="{35CDF182-7FC2-594E-B1CA-92B29D983F92}">
      <dgm:prSet/>
      <dgm:spPr/>
      <dgm:t>
        <a:bodyPr/>
        <a:lstStyle/>
        <a:p>
          <a:endParaRPr lang="en-US"/>
        </a:p>
      </dgm:t>
    </dgm:pt>
    <dgm:pt modelId="{DDFFC997-11E9-6D4B-B52C-5E47A3E5EE97}" type="sibTrans" cxnId="{35CDF182-7FC2-594E-B1CA-92B29D983F92}">
      <dgm:prSet/>
      <dgm:spPr/>
      <dgm:t>
        <a:bodyPr/>
        <a:lstStyle/>
        <a:p>
          <a:endParaRPr lang="en-US"/>
        </a:p>
      </dgm:t>
    </dgm:pt>
    <dgm:pt modelId="{DA2E0726-8D80-CA48-98E1-749A1A45ACD7}">
      <dgm:prSet phldrT="[Text]"/>
      <dgm:spPr/>
      <dgm:t>
        <a:bodyPr/>
        <a:lstStyle/>
        <a:p>
          <a:r>
            <a:rPr lang="en-US" dirty="0">
              <a:solidFill>
                <a:srgbClr val="00B050"/>
              </a:solidFill>
            </a:rPr>
            <a:t>Get familiar with basic modeling techniques</a:t>
          </a:r>
        </a:p>
      </dgm:t>
    </dgm:pt>
    <dgm:pt modelId="{47A49332-61B6-3745-8A2F-9DFFACDD2F8C}" type="parTrans" cxnId="{DD07E1BF-A134-6B43-8487-BCFF9E1C1050}">
      <dgm:prSet/>
      <dgm:spPr/>
      <dgm:t>
        <a:bodyPr/>
        <a:lstStyle/>
        <a:p>
          <a:endParaRPr lang="en-US"/>
        </a:p>
      </dgm:t>
    </dgm:pt>
    <dgm:pt modelId="{5171D440-56C4-BE4F-B7E0-545A052F4D4E}" type="sibTrans" cxnId="{DD07E1BF-A134-6B43-8487-BCFF9E1C1050}">
      <dgm:prSet/>
      <dgm:spPr/>
      <dgm:t>
        <a:bodyPr/>
        <a:lstStyle/>
        <a:p>
          <a:endParaRPr lang="en-US"/>
        </a:p>
      </dgm:t>
    </dgm:pt>
    <dgm:pt modelId="{3743E4C4-1A96-424D-8F5F-89D5AD85AC8D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Analytical presentations </a:t>
          </a:r>
        </a:p>
      </dgm:t>
    </dgm:pt>
    <dgm:pt modelId="{17406BC6-1619-894E-A16A-B682B093E54E}" type="parTrans" cxnId="{5F48259D-D914-D74B-AFF0-E8E9AABB7C18}">
      <dgm:prSet/>
      <dgm:spPr/>
      <dgm:t>
        <a:bodyPr/>
        <a:lstStyle/>
        <a:p>
          <a:endParaRPr lang="en-US"/>
        </a:p>
      </dgm:t>
    </dgm:pt>
    <dgm:pt modelId="{B055DBEB-7408-2642-97E2-EF0D622AC854}" type="sibTrans" cxnId="{5F48259D-D914-D74B-AFF0-E8E9AABB7C18}">
      <dgm:prSet/>
      <dgm:spPr/>
      <dgm:t>
        <a:bodyPr/>
        <a:lstStyle/>
        <a:p>
          <a:endParaRPr lang="en-US"/>
        </a:p>
      </dgm:t>
    </dgm:pt>
    <dgm:pt modelId="{4D280692-14D1-5149-BBE5-A85E4B5DCD1B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Assertion Evidence based presentation</a:t>
          </a:r>
        </a:p>
      </dgm:t>
    </dgm:pt>
    <dgm:pt modelId="{21D5CC22-E024-2341-9EB9-CA8BBDC2639F}" type="parTrans" cxnId="{EBE950E2-8338-7049-A978-43AB2F5AF4CD}">
      <dgm:prSet/>
      <dgm:spPr/>
      <dgm:t>
        <a:bodyPr/>
        <a:lstStyle/>
        <a:p>
          <a:endParaRPr lang="en-US"/>
        </a:p>
      </dgm:t>
    </dgm:pt>
    <dgm:pt modelId="{2BF722D8-6C02-EC45-B020-FE217CB37AB7}" type="sibTrans" cxnId="{EBE950E2-8338-7049-A978-43AB2F5AF4CD}">
      <dgm:prSet/>
      <dgm:spPr/>
      <dgm:t>
        <a:bodyPr/>
        <a:lstStyle/>
        <a:p>
          <a:endParaRPr lang="en-US"/>
        </a:p>
      </dgm:t>
    </dgm:pt>
    <dgm:pt modelId="{68D91817-1C20-A241-8F9D-4764816541A7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Leverage AE to drive your data science</a:t>
          </a:r>
        </a:p>
      </dgm:t>
    </dgm:pt>
    <dgm:pt modelId="{D526672E-21A3-1949-973A-5A7A15BAF592}" type="parTrans" cxnId="{75BD6A98-97EA-4D41-B2B0-F388DD2EFF37}">
      <dgm:prSet/>
      <dgm:spPr/>
      <dgm:t>
        <a:bodyPr/>
        <a:lstStyle/>
        <a:p>
          <a:endParaRPr lang="en-US"/>
        </a:p>
      </dgm:t>
    </dgm:pt>
    <dgm:pt modelId="{57AC3ACF-49FC-6F4F-ABAB-8B1C855D2367}" type="sibTrans" cxnId="{75BD6A98-97EA-4D41-B2B0-F388DD2EFF37}">
      <dgm:prSet/>
      <dgm:spPr/>
      <dgm:t>
        <a:bodyPr/>
        <a:lstStyle/>
        <a:p>
          <a:endParaRPr lang="en-US"/>
        </a:p>
      </dgm:t>
    </dgm:pt>
    <dgm:pt modelId="{E83E78F5-6377-2C4A-85CB-38C8421DAF75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Work in a data science team</a:t>
          </a:r>
        </a:p>
      </dgm:t>
    </dgm:pt>
    <dgm:pt modelId="{1519BD37-ABC7-5B4D-B65B-8C65B7E124C1}" type="parTrans" cxnId="{E51AB9BA-F9BE-CA4D-91D6-397C8D7FEAAD}">
      <dgm:prSet/>
      <dgm:spPr/>
      <dgm:t>
        <a:bodyPr/>
        <a:lstStyle/>
        <a:p>
          <a:endParaRPr lang="en-US"/>
        </a:p>
      </dgm:t>
    </dgm:pt>
    <dgm:pt modelId="{9D7A52E8-F8E4-DD42-8FB0-C93E1316A653}" type="sibTrans" cxnId="{E51AB9BA-F9BE-CA4D-91D6-397C8D7FEAAD}">
      <dgm:prSet/>
      <dgm:spPr/>
      <dgm:t>
        <a:bodyPr/>
        <a:lstStyle/>
        <a:p>
          <a:endParaRPr lang="en-US"/>
        </a:p>
      </dgm:t>
    </dgm:pt>
    <dgm:pt modelId="{389B5912-081B-594D-97BA-3C0314C0763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Analytical planning</a:t>
          </a:r>
        </a:p>
      </dgm:t>
    </dgm:pt>
    <dgm:pt modelId="{8C86FD22-617C-5D49-974F-A0F27558A6A5}" type="parTrans" cxnId="{3157A6C8-713C-4B4D-96AE-5AA9EB05B75F}">
      <dgm:prSet/>
      <dgm:spPr/>
      <dgm:t>
        <a:bodyPr/>
        <a:lstStyle/>
        <a:p>
          <a:endParaRPr lang="en-US"/>
        </a:p>
      </dgm:t>
    </dgm:pt>
    <dgm:pt modelId="{9CF42A6C-E44E-1A4C-8B43-85F5030EEAC9}" type="sibTrans" cxnId="{3157A6C8-713C-4B4D-96AE-5AA9EB05B75F}">
      <dgm:prSet/>
      <dgm:spPr/>
      <dgm:t>
        <a:bodyPr/>
        <a:lstStyle/>
        <a:p>
          <a:endParaRPr lang="en-US"/>
        </a:p>
      </dgm:t>
    </dgm:pt>
    <dgm:pt modelId="{E78943BD-D313-0648-88C4-F2F1224A6BCB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QA/AC</a:t>
          </a:r>
        </a:p>
      </dgm:t>
    </dgm:pt>
    <dgm:pt modelId="{CE3FC695-F68E-FF42-B5EF-4258EC54A75D}" type="parTrans" cxnId="{F9378B1A-06E8-9246-80C5-70FB936DB082}">
      <dgm:prSet/>
      <dgm:spPr/>
      <dgm:t>
        <a:bodyPr/>
        <a:lstStyle/>
        <a:p>
          <a:endParaRPr lang="en-US"/>
        </a:p>
      </dgm:t>
    </dgm:pt>
    <dgm:pt modelId="{DE4717FA-9E15-0148-BF9A-1F4AAEA2CBB0}" type="sibTrans" cxnId="{F9378B1A-06E8-9246-80C5-70FB936DB082}">
      <dgm:prSet/>
      <dgm:spPr/>
      <dgm:t>
        <a:bodyPr/>
        <a:lstStyle/>
        <a:p>
          <a:endParaRPr lang="en-US"/>
        </a:p>
      </dgm:t>
    </dgm:pt>
    <dgm:pt modelId="{767C52AB-9187-5A47-B37A-25F9AE955024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How to prepare for a meeting</a:t>
          </a:r>
        </a:p>
      </dgm:t>
    </dgm:pt>
    <dgm:pt modelId="{27C827CB-9D5C-FF4C-8A8C-C11775B06DC6}" type="parTrans" cxnId="{1AE851FE-CFAF-E64B-A280-AEE0961A9858}">
      <dgm:prSet/>
      <dgm:spPr/>
      <dgm:t>
        <a:bodyPr/>
        <a:lstStyle/>
        <a:p>
          <a:endParaRPr lang="en-US"/>
        </a:p>
      </dgm:t>
    </dgm:pt>
    <dgm:pt modelId="{5343DE04-3260-F340-A4AB-252725FD5621}" type="sibTrans" cxnId="{1AE851FE-CFAF-E64B-A280-AEE0961A9858}">
      <dgm:prSet/>
      <dgm:spPr/>
      <dgm:t>
        <a:bodyPr/>
        <a:lstStyle/>
        <a:p>
          <a:endParaRPr lang="en-US"/>
        </a:p>
      </dgm:t>
    </dgm:pt>
    <dgm:pt modelId="{10135232-6036-124C-84E5-9289230F4A82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How to work with a data science manager</a:t>
          </a:r>
        </a:p>
      </dgm:t>
    </dgm:pt>
    <dgm:pt modelId="{CA716F27-698A-494B-BFA4-DA639B3A617A}" type="parTrans" cxnId="{28747412-1707-F841-BB50-5184884BC09B}">
      <dgm:prSet/>
      <dgm:spPr/>
      <dgm:t>
        <a:bodyPr/>
        <a:lstStyle/>
        <a:p>
          <a:endParaRPr lang="en-US"/>
        </a:p>
      </dgm:t>
    </dgm:pt>
    <dgm:pt modelId="{89CAE05C-E623-E546-A18E-3D88970D3391}" type="sibTrans" cxnId="{28747412-1707-F841-BB50-5184884BC09B}">
      <dgm:prSet/>
      <dgm:spPr/>
      <dgm:t>
        <a:bodyPr/>
        <a:lstStyle/>
        <a:p>
          <a:endParaRPr lang="en-US"/>
        </a:p>
      </dgm:t>
    </dgm:pt>
    <dgm:pt modelId="{A0359254-19D8-0648-8D32-CC1E171E131B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How to improve yourself in the team</a:t>
          </a:r>
        </a:p>
      </dgm:t>
    </dgm:pt>
    <dgm:pt modelId="{000A926D-84D0-5B42-A6CF-130957E15099}" type="parTrans" cxnId="{0F7A390E-8156-0D43-8E25-FFA20DFDE4CD}">
      <dgm:prSet/>
      <dgm:spPr/>
      <dgm:t>
        <a:bodyPr/>
        <a:lstStyle/>
        <a:p>
          <a:endParaRPr lang="en-US"/>
        </a:p>
      </dgm:t>
    </dgm:pt>
    <dgm:pt modelId="{B7FFF541-E7B3-F347-929E-93AC7EAE3423}" type="sibTrans" cxnId="{0F7A390E-8156-0D43-8E25-FFA20DFDE4CD}">
      <dgm:prSet/>
      <dgm:spPr/>
      <dgm:t>
        <a:bodyPr/>
        <a:lstStyle/>
        <a:p>
          <a:endParaRPr lang="en-US"/>
        </a:p>
      </dgm:t>
    </dgm:pt>
    <dgm:pt modelId="{4B51515F-689F-4C46-BCBD-C40810556254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Pathway to be a data science lead</a:t>
          </a:r>
        </a:p>
      </dgm:t>
    </dgm:pt>
    <dgm:pt modelId="{EB66BDA0-AF47-5941-A8CF-9E98DEC8FFB4}" type="parTrans" cxnId="{B99E5CB3-8512-6445-B7AC-ACE3F17FD1AF}">
      <dgm:prSet/>
      <dgm:spPr/>
      <dgm:t>
        <a:bodyPr/>
        <a:lstStyle/>
        <a:p>
          <a:endParaRPr lang="en-US"/>
        </a:p>
      </dgm:t>
    </dgm:pt>
    <dgm:pt modelId="{AEF21C55-31D5-6845-944E-5292921119A3}" type="sibTrans" cxnId="{B99E5CB3-8512-6445-B7AC-ACE3F17FD1AF}">
      <dgm:prSet/>
      <dgm:spPr/>
      <dgm:t>
        <a:bodyPr/>
        <a:lstStyle/>
        <a:p>
          <a:endParaRPr lang="en-US"/>
        </a:p>
      </dgm:t>
    </dgm:pt>
    <dgm:pt modelId="{3F983BFF-DC46-CA47-87B0-E59B5074248D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Analytical goals and steps</a:t>
          </a:r>
        </a:p>
      </dgm:t>
    </dgm:pt>
    <dgm:pt modelId="{31280702-BA0D-5247-BD69-28723B45CE35}" type="parTrans" cxnId="{2656B449-31E9-C44A-ABEB-BA69D65094ED}">
      <dgm:prSet/>
      <dgm:spPr/>
      <dgm:t>
        <a:bodyPr/>
        <a:lstStyle/>
        <a:p>
          <a:endParaRPr lang="en-US"/>
        </a:p>
      </dgm:t>
    </dgm:pt>
    <dgm:pt modelId="{B6F99449-1E56-CD4B-BB27-903B0F7F3112}" type="sibTrans" cxnId="{2656B449-31E9-C44A-ABEB-BA69D65094ED}">
      <dgm:prSet/>
      <dgm:spPr/>
      <dgm:t>
        <a:bodyPr/>
        <a:lstStyle/>
        <a:p>
          <a:endParaRPr lang="en-US"/>
        </a:p>
      </dgm:t>
    </dgm:pt>
    <dgm:pt modelId="{3D8D023F-B5B7-4341-A867-DCD20A465D70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Value driven</a:t>
          </a:r>
        </a:p>
      </dgm:t>
    </dgm:pt>
    <dgm:pt modelId="{6FB16990-B16C-5748-9410-1EE72E1C1289}" type="parTrans" cxnId="{FCA4F45E-9973-C049-B0DE-661874306285}">
      <dgm:prSet/>
      <dgm:spPr/>
      <dgm:t>
        <a:bodyPr/>
        <a:lstStyle/>
        <a:p>
          <a:endParaRPr lang="en-US"/>
        </a:p>
      </dgm:t>
    </dgm:pt>
    <dgm:pt modelId="{5F5AD60C-96B1-A341-88A9-366580046F8F}" type="sibTrans" cxnId="{FCA4F45E-9973-C049-B0DE-661874306285}">
      <dgm:prSet/>
      <dgm:spPr/>
      <dgm:t>
        <a:bodyPr/>
        <a:lstStyle/>
        <a:p>
          <a:endParaRPr lang="en-US"/>
        </a:p>
      </dgm:t>
    </dgm:pt>
    <dgm:pt modelId="{D8B47183-F31B-CA4C-8263-DA4AB234E66D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Statistics basics, Operations Research basics</a:t>
          </a:r>
        </a:p>
      </dgm:t>
    </dgm:pt>
    <dgm:pt modelId="{BA21B938-561A-2343-8C23-716DF3491A02}" type="parTrans" cxnId="{ACBA592E-E3A8-A64F-99ED-4DE817802040}">
      <dgm:prSet/>
      <dgm:spPr/>
      <dgm:t>
        <a:bodyPr/>
        <a:lstStyle/>
        <a:p>
          <a:endParaRPr lang="en-US"/>
        </a:p>
      </dgm:t>
    </dgm:pt>
    <dgm:pt modelId="{8E021E33-B7D9-C840-A2B7-559D2FFD8257}" type="sibTrans" cxnId="{ACBA592E-E3A8-A64F-99ED-4DE817802040}">
      <dgm:prSet/>
      <dgm:spPr/>
      <dgm:t>
        <a:bodyPr/>
        <a:lstStyle/>
        <a:p>
          <a:endParaRPr lang="en-US"/>
        </a:p>
      </dgm:t>
    </dgm:pt>
    <dgm:pt modelId="{29FF2A1E-41BF-724D-B8F4-A73FBA044E65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Second project (medium or hard)</a:t>
          </a:r>
          <a:endParaRPr lang="en-US" dirty="0">
            <a:solidFill>
              <a:schemeClr val="bg1"/>
            </a:solidFill>
          </a:endParaRPr>
        </a:p>
      </dgm:t>
    </dgm:pt>
    <dgm:pt modelId="{DBD550F8-D9D8-3041-B3F9-0FDC00F29081}" type="parTrans" cxnId="{FCF332E3-9832-5442-B41B-F7593F7ADB3E}">
      <dgm:prSet/>
      <dgm:spPr/>
      <dgm:t>
        <a:bodyPr/>
        <a:lstStyle/>
        <a:p>
          <a:endParaRPr lang="en-US"/>
        </a:p>
      </dgm:t>
    </dgm:pt>
    <dgm:pt modelId="{65C945C8-1111-3A43-9890-5D4C4C9AC537}" type="sibTrans" cxnId="{FCF332E3-9832-5442-B41B-F7593F7ADB3E}">
      <dgm:prSet/>
      <dgm:spPr/>
      <dgm:t>
        <a:bodyPr/>
        <a:lstStyle/>
        <a:p>
          <a:endParaRPr lang="en-US"/>
        </a:p>
      </dgm:t>
    </dgm:pt>
    <dgm:pt modelId="{83A872F1-1A8F-5747-925E-C55B97F1D623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Kaggle projects</a:t>
          </a:r>
        </a:p>
      </dgm:t>
    </dgm:pt>
    <dgm:pt modelId="{901EABD0-E332-C943-A68E-DEC5395D2FC6}" type="parTrans" cxnId="{7D8CDACE-FAAD-9B4B-B420-56B43B6BB336}">
      <dgm:prSet/>
      <dgm:spPr/>
      <dgm:t>
        <a:bodyPr/>
        <a:lstStyle/>
        <a:p>
          <a:endParaRPr lang="en-US"/>
        </a:p>
      </dgm:t>
    </dgm:pt>
    <dgm:pt modelId="{A5EAA3C3-FBB7-4543-BB13-2B5B1BB32D81}" type="sibTrans" cxnId="{7D8CDACE-FAAD-9B4B-B420-56B43B6BB336}">
      <dgm:prSet/>
      <dgm:spPr/>
      <dgm:t>
        <a:bodyPr/>
        <a:lstStyle/>
        <a:p>
          <a:endParaRPr lang="en-US"/>
        </a:p>
      </dgm:t>
    </dgm:pt>
    <dgm:pt modelId="{5A3638F1-7920-F146-A5F1-61D484FCF54D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Natural language processing - dictate </a:t>
          </a:r>
          <a:r>
            <a:rPr lang="en-US" dirty="0" err="1">
              <a:solidFill>
                <a:srgbClr val="FFFF00"/>
              </a:solidFill>
            </a:rPr>
            <a:t>Mingqi's</a:t>
          </a:r>
          <a:r>
            <a:rPr lang="en-US" dirty="0">
              <a:solidFill>
                <a:srgbClr val="FFFF00"/>
              </a:solidFill>
            </a:rPr>
            <a:t> sermons </a:t>
          </a:r>
        </a:p>
      </dgm:t>
    </dgm:pt>
    <dgm:pt modelId="{9C8668D6-7466-734A-AA6D-78D59A4D85D8}" type="parTrans" cxnId="{867C6126-0223-F84A-BFE1-647818CE505C}">
      <dgm:prSet/>
      <dgm:spPr/>
      <dgm:t>
        <a:bodyPr/>
        <a:lstStyle/>
        <a:p>
          <a:endParaRPr lang="en-US"/>
        </a:p>
      </dgm:t>
    </dgm:pt>
    <dgm:pt modelId="{72E196B7-9F55-944C-BE84-F531DA3A31AF}" type="sibTrans" cxnId="{867C6126-0223-F84A-BFE1-647818CE505C}">
      <dgm:prSet/>
      <dgm:spPr/>
      <dgm:t>
        <a:bodyPr/>
        <a:lstStyle/>
        <a:p>
          <a:endParaRPr lang="en-US"/>
        </a:p>
      </dgm:t>
    </dgm:pt>
    <dgm:pt modelId="{CF648168-718C-5243-AEE3-9B62C7868194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Other projects</a:t>
          </a:r>
        </a:p>
      </dgm:t>
    </dgm:pt>
    <dgm:pt modelId="{EC5F8F1C-0661-0742-B33F-F43E62854402}" type="parTrans" cxnId="{EFBDB49E-02BD-7E46-BDE2-4DE9047D4D5D}">
      <dgm:prSet/>
      <dgm:spPr/>
      <dgm:t>
        <a:bodyPr/>
        <a:lstStyle/>
        <a:p>
          <a:endParaRPr lang="en-US"/>
        </a:p>
      </dgm:t>
    </dgm:pt>
    <dgm:pt modelId="{FD6E39C0-1210-5D4C-8666-C4917A943E29}" type="sibTrans" cxnId="{EFBDB49E-02BD-7E46-BDE2-4DE9047D4D5D}">
      <dgm:prSet/>
      <dgm:spPr/>
      <dgm:t>
        <a:bodyPr/>
        <a:lstStyle/>
        <a:p>
          <a:endParaRPr lang="en-US"/>
        </a:p>
      </dgm:t>
    </dgm:pt>
    <dgm:pt modelId="{5220CEF5-A6A6-4B4D-B7FF-FC34147F2850}" type="pres">
      <dgm:prSet presAssocID="{144FA842-77CF-3E49-AA96-7BD671C0C02F}" presName="Name0" presStyleCnt="0">
        <dgm:presLayoutVars>
          <dgm:dir/>
          <dgm:resizeHandles val="exact"/>
        </dgm:presLayoutVars>
      </dgm:prSet>
      <dgm:spPr/>
    </dgm:pt>
    <dgm:pt modelId="{C76FB26A-2E62-8241-B13C-BEF9E6BE2B8D}" type="pres">
      <dgm:prSet presAssocID="{144FA842-77CF-3E49-AA96-7BD671C0C02F}" presName="arrow" presStyleLbl="bgShp" presStyleIdx="0" presStyleCnt="1"/>
      <dgm:spPr/>
    </dgm:pt>
    <dgm:pt modelId="{7FF71B03-0B6D-884D-82AE-3FC05E446457}" type="pres">
      <dgm:prSet presAssocID="{144FA842-77CF-3E49-AA96-7BD671C0C02F}" presName="points" presStyleCnt="0"/>
      <dgm:spPr/>
    </dgm:pt>
    <dgm:pt modelId="{B010CE74-C58B-F142-8620-D1FC3D993C94}" type="pres">
      <dgm:prSet presAssocID="{0DF75D77-E79F-A04C-BDD4-2F995ECA6946}" presName="compositeA" presStyleCnt="0"/>
      <dgm:spPr/>
    </dgm:pt>
    <dgm:pt modelId="{4D5C6825-EB15-B542-9023-643F15ECCACF}" type="pres">
      <dgm:prSet presAssocID="{0DF75D77-E79F-A04C-BDD4-2F995ECA6946}" presName="textA" presStyleLbl="revTx" presStyleIdx="0" presStyleCnt="8">
        <dgm:presLayoutVars>
          <dgm:bulletEnabled val="1"/>
        </dgm:presLayoutVars>
      </dgm:prSet>
      <dgm:spPr/>
    </dgm:pt>
    <dgm:pt modelId="{5F26B929-237C-F54E-8147-6C19F3B7D1CA}" type="pres">
      <dgm:prSet presAssocID="{0DF75D77-E79F-A04C-BDD4-2F995ECA6946}" presName="circleA" presStyleLbl="node1" presStyleIdx="0" presStyleCnt="8"/>
      <dgm:spPr/>
    </dgm:pt>
    <dgm:pt modelId="{53D917CD-D732-4B40-BDDB-1D38D4EBEA0E}" type="pres">
      <dgm:prSet presAssocID="{0DF75D77-E79F-A04C-BDD4-2F995ECA6946}" presName="spaceA" presStyleCnt="0"/>
      <dgm:spPr/>
    </dgm:pt>
    <dgm:pt modelId="{5D31297C-33AF-DE40-B1A7-AC09E885A333}" type="pres">
      <dgm:prSet presAssocID="{36776BAB-22DA-1B46-A103-C913D25637FB}" presName="space" presStyleCnt="0"/>
      <dgm:spPr/>
    </dgm:pt>
    <dgm:pt modelId="{1B1466F6-0CDE-E44D-8957-BFABD70B92EF}" type="pres">
      <dgm:prSet presAssocID="{8E0FC985-1962-B248-8661-CE72B2EC8037}" presName="compositeB" presStyleCnt="0"/>
      <dgm:spPr/>
    </dgm:pt>
    <dgm:pt modelId="{86FFA013-0B36-9D43-9DB0-076850D608A3}" type="pres">
      <dgm:prSet presAssocID="{8E0FC985-1962-B248-8661-CE72B2EC8037}" presName="textB" presStyleLbl="revTx" presStyleIdx="1" presStyleCnt="8">
        <dgm:presLayoutVars>
          <dgm:bulletEnabled val="1"/>
        </dgm:presLayoutVars>
      </dgm:prSet>
      <dgm:spPr/>
    </dgm:pt>
    <dgm:pt modelId="{BD16DDC9-08C1-BD42-AA83-E6E9A3951CD9}" type="pres">
      <dgm:prSet presAssocID="{8E0FC985-1962-B248-8661-CE72B2EC8037}" presName="circleB" presStyleLbl="node1" presStyleIdx="1" presStyleCnt="8"/>
      <dgm:spPr/>
    </dgm:pt>
    <dgm:pt modelId="{36793AC9-8148-8E40-B825-276E45D36F2F}" type="pres">
      <dgm:prSet presAssocID="{8E0FC985-1962-B248-8661-CE72B2EC8037}" presName="spaceB" presStyleCnt="0"/>
      <dgm:spPr/>
    </dgm:pt>
    <dgm:pt modelId="{21A67D2F-078D-2B4A-B132-2E7DEAF839A4}" type="pres">
      <dgm:prSet presAssocID="{E03CB0B7-019D-4848-B84E-3E7135D10C0E}" presName="space" presStyleCnt="0"/>
      <dgm:spPr/>
    </dgm:pt>
    <dgm:pt modelId="{4DA9F9D8-67AB-B248-AFF1-B2F3656CD4B5}" type="pres">
      <dgm:prSet presAssocID="{4FE9FB4E-F9F9-7643-A135-840DE49BB35E}" presName="compositeA" presStyleCnt="0"/>
      <dgm:spPr/>
    </dgm:pt>
    <dgm:pt modelId="{70883D55-0608-4648-A2ED-4BA4B29A3112}" type="pres">
      <dgm:prSet presAssocID="{4FE9FB4E-F9F9-7643-A135-840DE49BB35E}" presName="textA" presStyleLbl="revTx" presStyleIdx="2" presStyleCnt="8">
        <dgm:presLayoutVars>
          <dgm:bulletEnabled val="1"/>
        </dgm:presLayoutVars>
      </dgm:prSet>
      <dgm:spPr/>
    </dgm:pt>
    <dgm:pt modelId="{C9D384E7-DADF-DB46-B2D2-BC60B554FC62}" type="pres">
      <dgm:prSet presAssocID="{4FE9FB4E-F9F9-7643-A135-840DE49BB35E}" presName="circleA" presStyleLbl="node1" presStyleIdx="2" presStyleCnt="8"/>
      <dgm:spPr/>
    </dgm:pt>
    <dgm:pt modelId="{7644FC7A-29D6-7A40-A1F2-EF045383ADBE}" type="pres">
      <dgm:prSet presAssocID="{4FE9FB4E-F9F9-7643-A135-840DE49BB35E}" presName="spaceA" presStyleCnt="0"/>
      <dgm:spPr/>
    </dgm:pt>
    <dgm:pt modelId="{CE29C9AA-43A1-FD4E-B614-DA245277EC4C}" type="pres">
      <dgm:prSet presAssocID="{294A5C5E-B770-7E42-B58E-55F8809603A1}" presName="space" presStyleCnt="0"/>
      <dgm:spPr/>
    </dgm:pt>
    <dgm:pt modelId="{68C242E6-C70C-564C-A233-68693C6E03A8}" type="pres">
      <dgm:prSet presAssocID="{D8B47183-F31B-CA4C-8263-DA4AB234E66D}" presName="compositeB" presStyleCnt="0"/>
      <dgm:spPr/>
    </dgm:pt>
    <dgm:pt modelId="{FFE1A278-CD5D-DC4F-B7B2-40EC23EB05BB}" type="pres">
      <dgm:prSet presAssocID="{D8B47183-F31B-CA4C-8263-DA4AB234E66D}" presName="textB" presStyleLbl="revTx" presStyleIdx="3" presStyleCnt="8">
        <dgm:presLayoutVars>
          <dgm:bulletEnabled val="1"/>
        </dgm:presLayoutVars>
      </dgm:prSet>
      <dgm:spPr/>
    </dgm:pt>
    <dgm:pt modelId="{1C5CD93C-B94C-374D-B0BC-E756494AC9B7}" type="pres">
      <dgm:prSet presAssocID="{D8B47183-F31B-CA4C-8263-DA4AB234E66D}" presName="circleB" presStyleLbl="node1" presStyleIdx="3" presStyleCnt="8"/>
      <dgm:spPr/>
    </dgm:pt>
    <dgm:pt modelId="{A58AB246-7BDA-8444-A8D5-3FB5219CF8EC}" type="pres">
      <dgm:prSet presAssocID="{D8B47183-F31B-CA4C-8263-DA4AB234E66D}" presName="spaceB" presStyleCnt="0"/>
      <dgm:spPr/>
    </dgm:pt>
    <dgm:pt modelId="{A9043EBA-3E2B-534F-819A-375E5590012E}" type="pres">
      <dgm:prSet presAssocID="{8E021E33-B7D9-C840-A2B7-559D2FFD8257}" presName="space" presStyleCnt="0"/>
      <dgm:spPr/>
    </dgm:pt>
    <dgm:pt modelId="{047DE1E8-DD10-6E46-9968-BC91357DD710}" type="pres">
      <dgm:prSet presAssocID="{3743E4C4-1A96-424D-8F5F-89D5AD85AC8D}" presName="compositeA" presStyleCnt="0"/>
      <dgm:spPr/>
    </dgm:pt>
    <dgm:pt modelId="{35DF8238-C84F-944C-B265-9EC0B25D68DD}" type="pres">
      <dgm:prSet presAssocID="{3743E4C4-1A96-424D-8F5F-89D5AD85AC8D}" presName="textA" presStyleLbl="revTx" presStyleIdx="4" presStyleCnt="8">
        <dgm:presLayoutVars>
          <dgm:bulletEnabled val="1"/>
        </dgm:presLayoutVars>
      </dgm:prSet>
      <dgm:spPr/>
    </dgm:pt>
    <dgm:pt modelId="{0D74B896-EBEA-2A4E-A58E-AAED9DEB7355}" type="pres">
      <dgm:prSet presAssocID="{3743E4C4-1A96-424D-8F5F-89D5AD85AC8D}" presName="circleA" presStyleLbl="node1" presStyleIdx="4" presStyleCnt="8"/>
      <dgm:spPr/>
    </dgm:pt>
    <dgm:pt modelId="{E8076268-42DE-9546-81BD-2580CDFE07A8}" type="pres">
      <dgm:prSet presAssocID="{3743E4C4-1A96-424D-8F5F-89D5AD85AC8D}" presName="spaceA" presStyleCnt="0"/>
      <dgm:spPr/>
    </dgm:pt>
    <dgm:pt modelId="{35C2A9C4-DCC0-F440-89A1-844B9EC75928}" type="pres">
      <dgm:prSet presAssocID="{B055DBEB-7408-2642-97E2-EF0D622AC854}" presName="space" presStyleCnt="0"/>
      <dgm:spPr/>
    </dgm:pt>
    <dgm:pt modelId="{1AC74F70-481F-3246-8EF4-F8C9588BA732}" type="pres">
      <dgm:prSet presAssocID="{29FF2A1E-41BF-724D-B8F4-A73FBA044E65}" presName="compositeB" presStyleCnt="0"/>
      <dgm:spPr/>
    </dgm:pt>
    <dgm:pt modelId="{5ED8B6D1-3F39-5944-95B1-8CF9BDB26784}" type="pres">
      <dgm:prSet presAssocID="{29FF2A1E-41BF-724D-B8F4-A73FBA044E65}" presName="textB" presStyleLbl="revTx" presStyleIdx="5" presStyleCnt="8">
        <dgm:presLayoutVars>
          <dgm:bulletEnabled val="1"/>
        </dgm:presLayoutVars>
      </dgm:prSet>
      <dgm:spPr/>
    </dgm:pt>
    <dgm:pt modelId="{5A69FFDC-ACFD-0F45-88CA-1F869A09EEDF}" type="pres">
      <dgm:prSet presAssocID="{29FF2A1E-41BF-724D-B8F4-A73FBA044E65}" presName="circleB" presStyleLbl="node1" presStyleIdx="5" presStyleCnt="8"/>
      <dgm:spPr/>
    </dgm:pt>
    <dgm:pt modelId="{5A2D621F-13FB-BB4A-9102-54BD6A24E3E2}" type="pres">
      <dgm:prSet presAssocID="{29FF2A1E-41BF-724D-B8F4-A73FBA044E65}" presName="spaceB" presStyleCnt="0"/>
      <dgm:spPr/>
    </dgm:pt>
    <dgm:pt modelId="{1AC1F084-8C9B-924F-BB80-03B050F3C3FE}" type="pres">
      <dgm:prSet presAssocID="{65C945C8-1111-3A43-9890-5D4C4C9AC537}" presName="space" presStyleCnt="0"/>
      <dgm:spPr/>
    </dgm:pt>
    <dgm:pt modelId="{EBE99A04-B181-2F40-90B0-5FA14B934E53}" type="pres">
      <dgm:prSet presAssocID="{E83E78F5-6377-2C4A-85CB-38C8421DAF75}" presName="compositeA" presStyleCnt="0"/>
      <dgm:spPr/>
    </dgm:pt>
    <dgm:pt modelId="{5AB09D5B-6D25-474E-9FCB-F2302D7F588C}" type="pres">
      <dgm:prSet presAssocID="{E83E78F5-6377-2C4A-85CB-38C8421DAF75}" presName="textA" presStyleLbl="revTx" presStyleIdx="6" presStyleCnt="8">
        <dgm:presLayoutVars>
          <dgm:bulletEnabled val="1"/>
        </dgm:presLayoutVars>
      </dgm:prSet>
      <dgm:spPr/>
    </dgm:pt>
    <dgm:pt modelId="{BF821E28-E086-7A40-9856-336E9DBDB1AD}" type="pres">
      <dgm:prSet presAssocID="{E83E78F5-6377-2C4A-85CB-38C8421DAF75}" presName="circleA" presStyleLbl="node1" presStyleIdx="6" presStyleCnt="8"/>
      <dgm:spPr/>
    </dgm:pt>
    <dgm:pt modelId="{2A4DE257-A7F2-6F48-81B1-A9D1D9705698}" type="pres">
      <dgm:prSet presAssocID="{E83E78F5-6377-2C4A-85CB-38C8421DAF75}" presName="spaceA" presStyleCnt="0"/>
      <dgm:spPr/>
    </dgm:pt>
    <dgm:pt modelId="{71A6746B-0016-BD46-A22D-723EAC55740C}" type="pres">
      <dgm:prSet presAssocID="{9D7A52E8-F8E4-DD42-8FB0-C93E1316A653}" presName="space" presStyleCnt="0"/>
      <dgm:spPr/>
    </dgm:pt>
    <dgm:pt modelId="{64797C6C-1838-0943-AF1E-BFF54AC1EA28}" type="pres">
      <dgm:prSet presAssocID="{389B5912-081B-594D-97BA-3C0314C07631}" presName="compositeB" presStyleCnt="0"/>
      <dgm:spPr/>
    </dgm:pt>
    <dgm:pt modelId="{445B1207-0C0C-5543-8FC9-25DE1BBA75C7}" type="pres">
      <dgm:prSet presAssocID="{389B5912-081B-594D-97BA-3C0314C07631}" presName="textB" presStyleLbl="revTx" presStyleIdx="7" presStyleCnt="8">
        <dgm:presLayoutVars>
          <dgm:bulletEnabled val="1"/>
        </dgm:presLayoutVars>
      </dgm:prSet>
      <dgm:spPr/>
    </dgm:pt>
    <dgm:pt modelId="{8F9E9051-50D8-EE4E-A38F-3A1908CB4251}" type="pres">
      <dgm:prSet presAssocID="{389B5912-081B-594D-97BA-3C0314C07631}" presName="circleB" presStyleLbl="node1" presStyleIdx="7" presStyleCnt="8"/>
      <dgm:spPr/>
    </dgm:pt>
    <dgm:pt modelId="{E87D1328-3EF5-8B43-BF6A-5AD7262B3C03}" type="pres">
      <dgm:prSet presAssocID="{389B5912-081B-594D-97BA-3C0314C07631}" presName="spaceB" presStyleCnt="0"/>
      <dgm:spPr/>
    </dgm:pt>
  </dgm:ptLst>
  <dgm:cxnLst>
    <dgm:cxn modelId="{12DE1E07-62EB-BB4C-84DA-5A4AF9B89B3A}" type="presOf" srcId="{037A1D9B-DA11-5741-AC15-E251469BE03E}" destId="{4D5C6825-EB15-B542-9023-643F15ECCACF}" srcOrd="0" destOrd="1" presId="urn:microsoft.com/office/officeart/2005/8/layout/hProcess11"/>
    <dgm:cxn modelId="{5AE8CB08-5E7C-594C-A661-C3B2A1B22D17}" type="presOf" srcId="{5A3638F1-7920-F146-A5F1-61D484FCF54D}" destId="{5ED8B6D1-3F39-5944-95B1-8CF9BDB26784}" srcOrd="0" destOrd="2" presId="urn:microsoft.com/office/officeart/2005/8/layout/hProcess11"/>
    <dgm:cxn modelId="{0F7A390E-8156-0D43-8E25-FFA20DFDE4CD}" srcId="{E83E78F5-6377-2C4A-85CB-38C8421DAF75}" destId="{A0359254-19D8-0648-8D32-CC1E171E131B}" srcOrd="2" destOrd="0" parTransId="{000A926D-84D0-5B42-A6CF-130957E15099}" sibTransId="{B7FFF541-E7B3-F347-929E-93AC7EAE3423}"/>
    <dgm:cxn modelId="{38C4560E-31AC-5F4D-BA26-C8820C24D6BB}" srcId="{144FA842-77CF-3E49-AA96-7BD671C0C02F}" destId="{4FE9FB4E-F9F9-7643-A135-840DE49BB35E}" srcOrd="2" destOrd="0" parTransId="{9D1582A4-12DF-8E48-A1C1-851DC39C3CAE}" sibTransId="{294A5C5E-B770-7E42-B58E-55F8809603A1}"/>
    <dgm:cxn modelId="{28747412-1707-F841-BB50-5184884BC09B}" srcId="{E83E78F5-6377-2C4A-85CB-38C8421DAF75}" destId="{10135232-6036-124C-84E5-9289230F4A82}" srcOrd="1" destOrd="0" parTransId="{CA716F27-698A-494B-BFA4-DA639B3A617A}" sibTransId="{89CAE05C-E623-E546-A18E-3D88970D3391}"/>
    <dgm:cxn modelId="{74F33E14-E34D-BE4F-B9CD-4C0F12745BC1}" type="presOf" srcId="{1B6283F3-B7B5-044F-ABB1-BA069524347B}" destId="{86FFA013-0B36-9D43-9DB0-076850D608A3}" srcOrd="0" destOrd="1" presId="urn:microsoft.com/office/officeart/2005/8/layout/hProcess11"/>
    <dgm:cxn modelId="{2E8A2118-D082-DA43-82E8-920A4EA69D8B}" type="presOf" srcId="{68D91817-1C20-A241-8F9D-4764816541A7}" destId="{35DF8238-C84F-944C-B265-9EC0B25D68DD}" srcOrd="0" destOrd="2" presId="urn:microsoft.com/office/officeart/2005/8/layout/hProcess11"/>
    <dgm:cxn modelId="{D8340819-6348-9F47-AA06-A6CA8D1A2C7A}" type="presOf" srcId="{ECF19BCE-D572-CC45-ACD7-509BAE648B46}" destId="{70883D55-0608-4648-A2ED-4BA4B29A3112}" srcOrd="0" destOrd="1" presId="urn:microsoft.com/office/officeart/2005/8/layout/hProcess11"/>
    <dgm:cxn modelId="{F9378B1A-06E8-9246-80C5-70FB936DB082}" srcId="{0DF75D77-E79F-A04C-BDD4-2F995ECA6946}" destId="{E78943BD-D313-0648-88C4-F2F1224A6BCB}" srcOrd="2" destOrd="0" parTransId="{CE3FC695-F68E-FF42-B5EF-4258EC54A75D}" sibTransId="{DE4717FA-9E15-0148-BF9A-1F4AAEA2CBB0}"/>
    <dgm:cxn modelId="{F48B9921-230C-0B42-84AE-6204594FDD02}" srcId="{0DF75D77-E79F-A04C-BDD4-2F995ECA6946}" destId="{F255A4E3-C9E6-3147-A18B-A4CD99AB48AD}" srcOrd="1" destOrd="0" parTransId="{2AA6FDA7-5237-FA4E-92CD-D46E93468219}" sibTransId="{B4C2B1D5-D9F8-F440-8FB2-DBA677618B6F}"/>
    <dgm:cxn modelId="{867C6126-0223-F84A-BFE1-647818CE505C}" srcId="{29FF2A1E-41BF-724D-B8F4-A73FBA044E65}" destId="{5A3638F1-7920-F146-A5F1-61D484FCF54D}" srcOrd="1" destOrd="0" parTransId="{9C8668D6-7466-734A-AA6D-78D59A4D85D8}" sibTransId="{72E196B7-9F55-944C-BE84-F531DA3A31AF}"/>
    <dgm:cxn modelId="{9ECAA62C-01A4-3942-B91E-16DF0FD8AC19}" type="presOf" srcId="{D8B47183-F31B-CA4C-8263-DA4AB234E66D}" destId="{FFE1A278-CD5D-DC4F-B7B2-40EC23EB05BB}" srcOrd="0" destOrd="0" presId="urn:microsoft.com/office/officeart/2005/8/layout/hProcess11"/>
    <dgm:cxn modelId="{ACBA592E-E3A8-A64F-99ED-4DE817802040}" srcId="{144FA842-77CF-3E49-AA96-7BD671C0C02F}" destId="{D8B47183-F31B-CA4C-8263-DA4AB234E66D}" srcOrd="3" destOrd="0" parTransId="{BA21B938-561A-2343-8C23-716DF3491A02}" sibTransId="{8E021E33-B7D9-C840-A2B7-559D2FFD8257}"/>
    <dgm:cxn modelId="{7D996030-0F68-5F4B-85D8-0F05A460748B}" type="presOf" srcId="{CF648168-718C-5243-AEE3-9B62C7868194}" destId="{5ED8B6D1-3F39-5944-95B1-8CF9BDB26784}" srcOrd="0" destOrd="3" presId="urn:microsoft.com/office/officeart/2005/8/layout/hProcess11"/>
    <dgm:cxn modelId="{A767E233-C310-F441-A9D5-09F70AC47D43}" srcId="{8E0FC985-1962-B248-8661-CE72B2EC8037}" destId="{1B6283F3-B7B5-044F-ABB1-BA069524347B}" srcOrd="0" destOrd="0" parTransId="{9D1E32CF-2A15-614F-B2E8-5142BC10ED97}" sibTransId="{A1F5927E-C83C-4F42-AC90-27A1CDE9A55A}"/>
    <dgm:cxn modelId="{DCAE5A3B-77F5-7E40-AF72-7A53B7428085}" srcId="{144FA842-77CF-3E49-AA96-7BD671C0C02F}" destId="{0DF75D77-E79F-A04C-BDD4-2F995ECA6946}" srcOrd="0" destOrd="0" parTransId="{935847AE-665C-1640-A04A-C97541334B4B}" sibTransId="{36776BAB-22DA-1B46-A103-C913D25637FB}"/>
    <dgm:cxn modelId="{A1DAF03E-F008-E444-858F-75CB116C9631}" type="presOf" srcId="{389B5912-081B-594D-97BA-3C0314C07631}" destId="{445B1207-0C0C-5543-8FC9-25DE1BBA75C7}" srcOrd="0" destOrd="0" presId="urn:microsoft.com/office/officeart/2005/8/layout/hProcess11"/>
    <dgm:cxn modelId="{B5DD1649-6CF8-DB42-8527-DEC01E8B4611}" srcId="{8E0FC985-1962-B248-8661-CE72B2EC8037}" destId="{CF44CB21-0658-424F-BFD1-264D30ABA443}" srcOrd="2" destOrd="0" parTransId="{6A04B3D6-2414-B443-A33A-3D8C529F58D9}" sibTransId="{FE56CB17-D400-844C-95AB-0DEE7A50F5E5}"/>
    <dgm:cxn modelId="{2656B449-31E9-C44A-ABEB-BA69D65094ED}" srcId="{389B5912-081B-594D-97BA-3C0314C07631}" destId="{3F983BFF-DC46-CA47-87B0-E59B5074248D}" srcOrd="1" destOrd="0" parTransId="{31280702-BA0D-5247-BD69-28723B45CE35}" sibTransId="{B6F99449-1E56-CD4B-BB27-903B0F7F3112}"/>
    <dgm:cxn modelId="{0EE1214D-9E48-2B4A-89BB-F58148D7B125}" type="presOf" srcId="{29FF2A1E-41BF-724D-B8F4-A73FBA044E65}" destId="{5ED8B6D1-3F39-5944-95B1-8CF9BDB26784}" srcOrd="0" destOrd="0" presId="urn:microsoft.com/office/officeart/2005/8/layout/hProcess11"/>
    <dgm:cxn modelId="{16E5CF5B-17CC-A948-8818-B47510C13CC8}" type="presOf" srcId="{144FA842-77CF-3E49-AA96-7BD671C0C02F}" destId="{5220CEF5-A6A6-4B4D-B7FF-FC34147F2850}" srcOrd="0" destOrd="0" presId="urn:microsoft.com/office/officeart/2005/8/layout/hProcess11"/>
    <dgm:cxn modelId="{0E9C595D-E4ED-8345-9EBE-332A968306A7}" type="presOf" srcId="{E78943BD-D313-0648-88C4-F2F1224A6BCB}" destId="{4D5C6825-EB15-B542-9023-643F15ECCACF}" srcOrd="0" destOrd="3" presId="urn:microsoft.com/office/officeart/2005/8/layout/hProcess11"/>
    <dgm:cxn modelId="{FCA4F45E-9973-C049-B0DE-661874306285}" srcId="{389B5912-081B-594D-97BA-3C0314C07631}" destId="{3D8D023F-B5B7-4341-A867-DCD20A465D70}" srcOrd="2" destOrd="0" parTransId="{6FB16990-B16C-5748-9410-1EE72E1C1289}" sibTransId="{5F5AD60C-96B1-A341-88A9-366580046F8F}"/>
    <dgm:cxn modelId="{C242FD6D-D04D-EB40-B0D0-9A41C6CFA8D4}" type="presOf" srcId="{DA2E0726-8D80-CA48-98E1-749A1A45ACD7}" destId="{70883D55-0608-4648-A2ED-4BA4B29A3112}" srcOrd="0" destOrd="2" presId="urn:microsoft.com/office/officeart/2005/8/layout/hProcess11"/>
    <dgm:cxn modelId="{35CDF182-7FC2-594E-B1CA-92B29D983F92}" srcId="{4FE9FB4E-F9F9-7643-A135-840DE49BB35E}" destId="{ECF19BCE-D572-CC45-ACD7-509BAE648B46}" srcOrd="0" destOrd="0" parTransId="{AB35A533-B4C0-B843-BB50-8634542789C7}" sibTransId="{DDFFC997-11E9-6D4B-B52C-5E47A3E5EE97}"/>
    <dgm:cxn modelId="{D3CD9486-0923-864A-86E1-2140BA774DFE}" type="presOf" srcId="{C772E4DF-37EB-4049-AE1E-788ECC731C7C}" destId="{86FFA013-0B36-9D43-9DB0-076850D608A3}" srcOrd="0" destOrd="2" presId="urn:microsoft.com/office/officeart/2005/8/layout/hProcess11"/>
    <dgm:cxn modelId="{D259FE8D-9855-7348-B951-26E44150D2AD}" type="presOf" srcId="{83A872F1-1A8F-5747-925E-C55B97F1D623}" destId="{5ED8B6D1-3F39-5944-95B1-8CF9BDB26784}" srcOrd="0" destOrd="1" presId="urn:microsoft.com/office/officeart/2005/8/layout/hProcess11"/>
    <dgm:cxn modelId="{B5DFEE8E-93AC-C74D-92C7-5A1CE6B8EFD3}" srcId="{8E0FC985-1962-B248-8661-CE72B2EC8037}" destId="{C772E4DF-37EB-4049-AE1E-788ECC731C7C}" srcOrd="1" destOrd="0" parTransId="{0BA8E2AC-6812-EE47-AC90-65F93207FFE1}" sibTransId="{5435B5BF-BA39-F142-B857-7E2641DA7ABF}"/>
    <dgm:cxn modelId="{08942898-5FB1-A841-8E2F-6BE9F3059E71}" type="presOf" srcId="{767C52AB-9187-5A47-B37A-25F9AE955024}" destId="{5AB09D5B-6D25-474E-9FCB-F2302D7F588C}" srcOrd="0" destOrd="1" presId="urn:microsoft.com/office/officeart/2005/8/layout/hProcess11"/>
    <dgm:cxn modelId="{75BD6A98-97EA-4D41-B2B0-F388DD2EFF37}" srcId="{3743E4C4-1A96-424D-8F5F-89D5AD85AC8D}" destId="{68D91817-1C20-A241-8F9D-4764816541A7}" srcOrd="1" destOrd="0" parTransId="{D526672E-21A3-1949-973A-5A7A15BAF592}" sibTransId="{57AC3ACF-49FC-6F4F-ABAB-8B1C855D2367}"/>
    <dgm:cxn modelId="{63D1309C-823D-5045-8B60-22A6180081BC}" srcId="{0DF75D77-E79F-A04C-BDD4-2F995ECA6946}" destId="{037A1D9B-DA11-5741-AC15-E251469BE03E}" srcOrd="0" destOrd="0" parTransId="{F23ED268-646E-B042-B513-64C6A9ABAC8F}" sibTransId="{69F5B638-7878-EE40-9212-E4D0FE18DC54}"/>
    <dgm:cxn modelId="{5F48259D-D914-D74B-AFF0-E8E9AABB7C18}" srcId="{144FA842-77CF-3E49-AA96-7BD671C0C02F}" destId="{3743E4C4-1A96-424D-8F5F-89D5AD85AC8D}" srcOrd="4" destOrd="0" parTransId="{17406BC6-1619-894E-A16A-B682B093E54E}" sibTransId="{B055DBEB-7408-2642-97E2-EF0D622AC854}"/>
    <dgm:cxn modelId="{EFBDB49E-02BD-7E46-BDE2-4DE9047D4D5D}" srcId="{29FF2A1E-41BF-724D-B8F4-A73FBA044E65}" destId="{CF648168-718C-5243-AEE3-9B62C7868194}" srcOrd="2" destOrd="0" parTransId="{EC5F8F1C-0661-0742-B33F-F43E62854402}" sibTransId="{FD6E39C0-1210-5D4C-8666-C4917A943E29}"/>
    <dgm:cxn modelId="{4C656CA0-383B-E049-BABC-F788549BBD8A}" type="presOf" srcId="{3743E4C4-1A96-424D-8F5F-89D5AD85AC8D}" destId="{35DF8238-C84F-944C-B265-9EC0B25D68DD}" srcOrd="0" destOrd="0" presId="urn:microsoft.com/office/officeart/2005/8/layout/hProcess11"/>
    <dgm:cxn modelId="{3D98D0A3-9020-7548-BB97-AF7236058BA6}" type="presOf" srcId="{4FE9FB4E-F9F9-7643-A135-840DE49BB35E}" destId="{70883D55-0608-4648-A2ED-4BA4B29A3112}" srcOrd="0" destOrd="0" presId="urn:microsoft.com/office/officeart/2005/8/layout/hProcess11"/>
    <dgm:cxn modelId="{BF9B98A7-111F-D94C-BB75-804F61C4B59B}" type="presOf" srcId="{CF44CB21-0658-424F-BFD1-264D30ABA443}" destId="{86FFA013-0B36-9D43-9DB0-076850D608A3}" srcOrd="0" destOrd="3" presId="urn:microsoft.com/office/officeart/2005/8/layout/hProcess11"/>
    <dgm:cxn modelId="{E2F82FA9-1108-A14D-B226-39C3442F6F29}" srcId="{144FA842-77CF-3E49-AA96-7BD671C0C02F}" destId="{8E0FC985-1962-B248-8661-CE72B2EC8037}" srcOrd="1" destOrd="0" parTransId="{E455E2E9-0F33-554E-8E60-2CD030F0D67A}" sibTransId="{E03CB0B7-019D-4848-B84E-3E7135D10C0E}"/>
    <dgm:cxn modelId="{B99E5CB3-8512-6445-B7AC-ACE3F17FD1AF}" srcId="{389B5912-081B-594D-97BA-3C0314C07631}" destId="{4B51515F-689F-4C46-BCBD-C40810556254}" srcOrd="0" destOrd="0" parTransId="{EB66BDA0-AF47-5941-A8CF-9E98DEC8FFB4}" sibTransId="{AEF21C55-31D5-6845-944E-5292921119A3}"/>
    <dgm:cxn modelId="{E51AB9BA-F9BE-CA4D-91D6-397C8D7FEAAD}" srcId="{144FA842-77CF-3E49-AA96-7BD671C0C02F}" destId="{E83E78F5-6377-2C4A-85CB-38C8421DAF75}" srcOrd="6" destOrd="0" parTransId="{1519BD37-ABC7-5B4D-B65B-8C65B7E124C1}" sibTransId="{9D7A52E8-F8E4-DD42-8FB0-C93E1316A653}"/>
    <dgm:cxn modelId="{B1A1D7BA-3573-5E43-A28B-E2DB3788A696}" type="presOf" srcId="{A0359254-19D8-0648-8D32-CC1E171E131B}" destId="{5AB09D5B-6D25-474E-9FCB-F2302D7F588C}" srcOrd="0" destOrd="3" presId="urn:microsoft.com/office/officeart/2005/8/layout/hProcess11"/>
    <dgm:cxn modelId="{AB1EDABE-846B-7344-A494-66F76B3618E3}" type="presOf" srcId="{8E0FC985-1962-B248-8661-CE72B2EC8037}" destId="{86FFA013-0B36-9D43-9DB0-076850D608A3}" srcOrd="0" destOrd="0" presId="urn:microsoft.com/office/officeart/2005/8/layout/hProcess11"/>
    <dgm:cxn modelId="{DD07E1BF-A134-6B43-8487-BCFF9E1C1050}" srcId="{4FE9FB4E-F9F9-7643-A135-840DE49BB35E}" destId="{DA2E0726-8D80-CA48-98E1-749A1A45ACD7}" srcOrd="1" destOrd="0" parTransId="{47A49332-61B6-3745-8A2F-9DFFACDD2F8C}" sibTransId="{5171D440-56C4-BE4F-B7E0-545A052F4D4E}"/>
    <dgm:cxn modelId="{C62B51C3-55DE-4B46-81A9-1090B639B41E}" type="presOf" srcId="{10135232-6036-124C-84E5-9289230F4A82}" destId="{5AB09D5B-6D25-474E-9FCB-F2302D7F588C}" srcOrd="0" destOrd="2" presId="urn:microsoft.com/office/officeart/2005/8/layout/hProcess11"/>
    <dgm:cxn modelId="{3157A6C8-713C-4B4D-96AE-5AA9EB05B75F}" srcId="{144FA842-77CF-3E49-AA96-7BD671C0C02F}" destId="{389B5912-081B-594D-97BA-3C0314C07631}" srcOrd="7" destOrd="0" parTransId="{8C86FD22-617C-5D49-974F-A0F27558A6A5}" sibTransId="{9CF42A6C-E44E-1A4C-8B43-85F5030EEAC9}"/>
    <dgm:cxn modelId="{C3A6EECB-978D-CF45-958C-A3C3B44CFC7C}" type="presOf" srcId="{0DF75D77-E79F-A04C-BDD4-2F995ECA6946}" destId="{4D5C6825-EB15-B542-9023-643F15ECCACF}" srcOrd="0" destOrd="0" presId="urn:microsoft.com/office/officeart/2005/8/layout/hProcess11"/>
    <dgm:cxn modelId="{7D8CDACE-FAAD-9B4B-B420-56B43B6BB336}" srcId="{29FF2A1E-41BF-724D-B8F4-A73FBA044E65}" destId="{83A872F1-1A8F-5747-925E-C55B97F1D623}" srcOrd="0" destOrd="0" parTransId="{901EABD0-E332-C943-A68E-DEC5395D2FC6}" sibTransId="{A5EAA3C3-FBB7-4543-BB13-2B5B1BB32D81}"/>
    <dgm:cxn modelId="{259A8ADD-EBF1-A04C-B387-7A610147724C}" type="presOf" srcId="{3F983BFF-DC46-CA47-87B0-E59B5074248D}" destId="{445B1207-0C0C-5543-8FC9-25DE1BBA75C7}" srcOrd="0" destOrd="2" presId="urn:microsoft.com/office/officeart/2005/8/layout/hProcess11"/>
    <dgm:cxn modelId="{EBE950E2-8338-7049-A978-43AB2F5AF4CD}" srcId="{3743E4C4-1A96-424D-8F5F-89D5AD85AC8D}" destId="{4D280692-14D1-5149-BBE5-A85E4B5DCD1B}" srcOrd="0" destOrd="0" parTransId="{21D5CC22-E024-2341-9EB9-CA8BBDC2639F}" sibTransId="{2BF722D8-6C02-EC45-B020-FE217CB37AB7}"/>
    <dgm:cxn modelId="{FCF332E3-9832-5442-B41B-F7593F7ADB3E}" srcId="{144FA842-77CF-3E49-AA96-7BD671C0C02F}" destId="{29FF2A1E-41BF-724D-B8F4-A73FBA044E65}" srcOrd="5" destOrd="0" parTransId="{DBD550F8-D9D8-3041-B3F9-0FDC00F29081}" sibTransId="{65C945C8-1111-3A43-9890-5D4C4C9AC537}"/>
    <dgm:cxn modelId="{D771EFED-6638-9249-812E-2F3ACD3FF4F7}" type="presOf" srcId="{F255A4E3-C9E6-3147-A18B-A4CD99AB48AD}" destId="{4D5C6825-EB15-B542-9023-643F15ECCACF}" srcOrd="0" destOrd="2" presId="urn:microsoft.com/office/officeart/2005/8/layout/hProcess11"/>
    <dgm:cxn modelId="{94975AF4-40EF-5F4A-8C78-F3CB157F3160}" type="presOf" srcId="{3D8D023F-B5B7-4341-A867-DCD20A465D70}" destId="{445B1207-0C0C-5543-8FC9-25DE1BBA75C7}" srcOrd="0" destOrd="3" presId="urn:microsoft.com/office/officeart/2005/8/layout/hProcess11"/>
    <dgm:cxn modelId="{3980D9F8-3BBB-D546-B34A-91F123D65B15}" type="presOf" srcId="{E83E78F5-6377-2C4A-85CB-38C8421DAF75}" destId="{5AB09D5B-6D25-474E-9FCB-F2302D7F588C}" srcOrd="0" destOrd="0" presId="urn:microsoft.com/office/officeart/2005/8/layout/hProcess11"/>
    <dgm:cxn modelId="{1EC3BFF9-9155-B94E-895E-B141D5212D93}" type="presOf" srcId="{4D280692-14D1-5149-BBE5-A85E4B5DCD1B}" destId="{35DF8238-C84F-944C-B265-9EC0B25D68DD}" srcOrd="0" destOrd="1" presId="urn:microsoft.com/office/officeart/2005/8/layout/hProcess11"/>
    <dgm:cxn modelId="{1AE851FE-CFAF-E64B-A280-AEE0961A9858}" srcId="{E83E78F5-6377-2C4A-85CB-38C8421DAF75}" destId="{767C52AB-9187-5A47-B37A-25F9AE955024}" srcOrd="0" destOrd="0" parTransId="{27C827CB-9D5C-FF4C-8A8C-C11775B06DC6}" sibTransId="{5343DE04-3260-F340-A4AB-252725FD5621}"/>
    <dgm:cxn modelId="{1ABFCBFE-A856-D148-B650-E9DE79EDD052}" type="presOf" srcId="{4B51515F-689F-4C46-BCBD-C40810556254}" destId="{445B1207-0C0C-5543-8FC9-25DE1BBA75C7}" srcOrd="0" destOrd="1" presId="urn:microsoft.com/office/officeart/2005/8/layout/hProcess11"/>
    <dgm:cxn modelId="{F04EF3D7-15FE-2944-BC28-6EE9611D81D3}" type="presParOf" srcId="{5220CEF5-A6A6-4B4D-B7FF-FC34147F2850}" destId="{C76FB26A-2E62-8241-B13C-BEF9E6BE2B8D}" srcOrd="0" destOrd="0" presId="urn:microsoft.com/office/officeart/2005/8/layout/hProcess11"/>
    <dgm:cxn modelId="{D2B8CD23-7F53-8843-B671-647EEA2665C2}" type="presParOf" srcId="{5220CEF5-A6A6-4B4D-B7FF-FC34147F2850}" destId="{7FF71B03-0B6D-884D-82AE-3FC05E446457}" srcOrd="1" destOrd="0" presId="urn:microsoft.com/office/officeart/2005/8/layout/hProcess11"/>
    <dgm:cxn modelId="{E7DF3C68-7C30-C54E-8012-65F73709F339}" type="presParOf" srcId="{7FF71B03-0B6D-884D-82AE-3FC05E446457}" destId="{B010CE74-C58B-F142-8620-D1FC3D993C94}" srcOrd="0" destOrd="0" presId="urn:microsoft.com/office/officeart/2005/8/layout/hProcess11"/>
    <dgm:cxn modelId="{6561909E-C798-7B47-943C-3B0B7131EA26}" type="presParOf" srcId="{B010CE74-C58B-F142-8620-D1FC3D993C94}" destId="{4D5C6825-EB15-B542-9023-643F15ECCACF}" srcOrd="0" destOrd="0" presId="urn:microsoft.com/office/officeart/2005/8/layout/hProcess11"/>
    <dgm:cxn modelId="{86627C67-3595-354E-8435-10226E0A8F45}" type="presParOf" srcId="{B010CE74-C58B-F142-8620-D1FC3D993C94}" destId="{5F26B929-237C-F54E-8147-6C19F3B7D1CA}" srcOrd="1" destOrd="0" presId="urn:microsoft.com/office/officeart/2005/8/layout/hProcess11"/>
    <dgm:cxn modelId="{CC5933AA-7C47-3D43-926E-FA925C3CF8A3}" type="presParOf" srcId="{B010CE74-C58B-F142-8620-D1FC3D993C94}" destId="{53D917CD-D732-4B40-BDDB-1D38D4EBEA0E}" srcOrd="2" destOrd="0" presId="urn:microsoft.com/office/officeart/2005/8/layout/hProcess11"/>
    <dgm:cxn modelId="{AB111219-B2C8-BD48-9FA5-5BA415B13D34}" type="presParOf" srcId="{7FF71B03-0B6D-884D-82AE-3FC05E446457}" destId="{5D31297C-33AF-DE40-B1A7-AC09E885A333}" srcOrd="1" destOrd="0" presId="urn:microsoft.com/office/officeart/2005/8/layout/hProcess11"/>
    <dgm:cxn modelId="{00717C90-F3A6-7F4A-9D71-B4749FF3CED0}" type="presParOf" srcId="{7FF71B03-0B6D-884D-82AE-3FC05E446457}" destId="{1B1466F6-0CDE-E44D-8957-BFABD70B92EF}" srcOrd="2" destOrd="0" presId="urn:microsoft.com/office/officeart/2005/8/layout/hProcess11"/>
    <dgm:cxn modelId="{44F126C8-84B3-444C-BACA-1710988B4247}" type="presParOf" srcId="{1B1466F6-0CDE-E44D-8957-BFABD70B92EF}" destId="{86FFA013-0B36-9D43-9DB0-076850D608A3}" srcOrd="0" destOrd="0" presId="urn:microsoft.com/office/officeart/2005/8/layout/hProcess11"/>
    <dgm:cxn modelId="{95D639A0-2E56-9240-BEE4-88C22492A9FB}" type="presParOf" srcId="{1B1466F6-0CDE-E44D-8957-BFABD70B92EF}" destId="{BD16DDC9-08C1-BD42-AA83-E6E9A3951CD9}" srcOrd="1" destOrd="0" presId="urn:microsoft.com/office/officeart/2005/8/layout/hProcess11"/>
    <dgm:cxn modelId="{44402FE6-3BEA-044C-9818-C09FE510B2F1}" type="presParOf" srcId="{1B1466F6-0CDE-E44D-8957-BFABD70B92EF}" destId="{36793AC9-8148-8E40-B825-276E45D36F2F}" srcOrd="2" destOrd="0" presId="urn:microsoft.com/office/officeart/2005/8/layout/hProcess11"/>
    <dgm:cxn modelId="{1D2AFF14-6C3D-7745-B7C6-6471569308DB}" type="presParOf" srcId="{7FF71B03-0B6D-884D-82AE-3FC05E446457}" destId="{21A67D2F-078D-2B4A-B132-2E7DEAF839A4}" srcOrd="3" destOrd="0" presId="urn:microsoft.com/office/officeart/2005/8/layout/hProcess11"/>
    <dgm:cxn modelId="{622BCF89-08EF-4741-ABBD-FD896ACFC839}" type="presParOf" srcId="{7FF71B03-0B6D-884D-82AE-3FC05E446457}" destId="{4DA9F9D8-67AB-B248-AFF1-B2F3656CD4B5}" srcOrd="4" destOrd="0" presId="urn:microsoft.com/office/officeart/2005/8/layout/hProcess11"/>
    <dgm:cxn modelId="{030036F4-60FA-234E-B2A2-1390D9BC497C}" type="presParOf" srcId="{4DA9F9D8-67AB-B248-AFF1-B2F3656CD4B5}" destId="{70883D55-0608-4648-A2ED-4BA4B29A3112}" srcOrd="0" destOrd="0" presId="urn:microsoft.com/office/officeart/2005/8/layout/hProcess11"/>
    <dgm:cxn modelId="{8D78C354-954B-AF4A-8C16-DBEED4384613}" type="presParOf" srcId="{4DA9F9D8-67AB-B248-AFF1-B2F3656CD4B5}" destId="{C9D384E7-DADF-DB46-B2D2-BC60B554FC62}" srcOrd="1" destOrd="0" presId="urn:microsoft.com/office/officeart/2005/8/layout/hProcess11"/>
    <dgm:cxn modelId="{D1EA1BF3-9F50-774A-A665-FCEE2E6C1592}" type="presParOf" srcId="{4DA9F9D8-67AB-B248-AFF1-B2F3656CD4B5}" destId="{7644FC7A-29D6-7A40-A1F2-EF045383ADBE}" srcOrd="2" destOrd="0" presId="urn:microsoft.com/office/officeart/2005/8/layout/hProcess11"/>
    <dgm:cxn modelId="{9AF1BCEC-C291-2743-9774-3750528D2881}" type="presParOf" srcId="{7FF71B03-0B6D-884D-82AE-3FC05E446457}" destId="{CE29C9AA-43A1-FD4E-B614-DA245277EC4C}" srcOrd="5" destOrd="0" presId="urn:microsoft.com/office/officeart/2005/8/layout/hProcess11"/>
    <dgm:cxn modelId="{686CD1AF-8D6A-1E41-AF21-57BCF1FA5C03}" type="presParOf" srcId="{7FF71B03-0B6D-884D-82AE-3FC05E446457}" destId="{68C242E6-C70C-564C-A233-68693C6E03A8}" srcOrd="6" destOrd="0" presId="urn:microsoft.com/office/officeart/2005/8/layout/hProcess11"/>
    <dgm:cxn modelId="{FADC322F-0868-6240-928A-0BB7EA22F5CA}" type="presParOf" srcId="{68C242E6-C70C-564C-A233-68693C6E03A8}" destId="{FFE1A278-CD5D-DC4F-B7B2-40EC23EB05BB}" srcOrd="0" destOrd="0" presId="urn:microsoft.com/office/officeart/2005/8/layout/hProcess11"/>
    <dgm:cxn modelId="{1856B010-C163-584A-9132-FC30872B3365}" type="presParOf" srcId="{68C242E6-C70C-564C-A233-68693C6E03A8}" destId="{1C5CD93C-B94C-374D-B0BC-E756494AC9B7}" srcOrd="1" destOrd="0" presId="urn:microsoft.com/office/officeart/2005/8/layout/hProcess11"/>
    <dgm:cxn modelId="{AF703C44-B2C4-3748-A2C3-F1FE8C88124C}" type="presParOf" srcId="{68C242E6-C70C-564C-A233-68693C6E03A8}" destId="{A58AB246-7BDA-8444-A8D5-3FB5219CF8EC}" srcOrd="2" destOrd="0" presId="urn:microsoft.com/office/officeart/2005/8/layout/hProcess11"/>
    <dgm:cxn modelId="{7F75232A-A8CE-5E41-A555-F60703032FC7}" type="presParOf" srcId="{7FF71B03-0B6D-884D-82AE-3FC05E446457}" destId="{A9043EBA-3E2B-534F-819A-375E5590012E}" srcOrd="7" destOrd="0" presId="urn:microsoft.com/office/officeart/2005/8/layout/hProcess11"/>
    <dgm:cxn modelId="{E5D43071-0F7D-8B48-B1E3-92E6D0749AED}" type="presParOf" srcId="{7FF71B03-0B6D-884D-82AE-3FC05E446457}" destId="{047DE1E8-DD10-6E46-9968-BC91357DD710}" srcOrd="8" destOrd="0" presId="urn:microsoft.com/office/officeart/2005/8/layout/hProcess11"/>
    <dgm:cxn modelId="{B5044308-E487-B54B-B72D-5A2CBBF7EE65}" type="presParOf" srcId="{047DE1E8-DD10-6E46-9968-BC91357DD710}" destId="{35DF8238-C84F-944C-B265-9EC0B25D68DD}" srcOrd="0" destOrd="0" presId="urn:microsoft.com/office/officeart/2005/8/layout/hProcess11"/>
    <dgm:cxn modelId="{B312518D-D687-F04B-9990-DCDA3148FE20}" type="presParOf" srcId="{047DE1E8-DD10-6E46-9968-BC91357DD710}" destId="{0D74B896-EBEA-2A4E-A58E-AAED9DEB7355}" srcOrd="1" destOrd="0" presId="urn:microsoft.com/office/officeart/2005/8/layout/hProcess11"/>
    <dgm:cxn modelId="{54973F6A-63E0-4542-A97C-9201C445D179}" type="presParOf" srcId="{047DE1E8-DD10-6E46-9968-BC91357DD710}" destId="{E8076268-42DE-9546-81BD-2580CDFE07A8}" srcOrd="2" destOrd="0" presId="urn:microsoft.com/office/officeart/2005/8/layout/hProcess11"/>
    <dgm:cxn modelId="{483C5E2A-7ED1-1940-9321-DDFC63332167}" type="presParOf" srcId="{7FF71B03-0B6D-884D-82AE-3FC05E446457}" destId="{35C2A9C4-DCC0-F440-89A1-844B9EC75928}" srcOrd="9" destOrd="0" presId="urn:microsoft.com/office/officeart/2005/8/layout/hProcess11"/>
    <dgm:cxn modelId="{11E0E43E-030D-2D46-8944-EFE0185C5830}" type="presParOf" srcId="{7FF71B03-0B6D-884D-82AE-3FC05E446457}" destId="{1AC74F70-481F-3246-8EF4-F8C9588BA732}" srcOrd="10" destOrd="0" presId="urn:microsoft.com/office/officeart/2005/8/layout/hProcess11"/>
    <dgm:cxn modelId="{1D7DB8A1-8549-A14F-ACB8-0D0410EC4921}" type="presParOf" srcId="{1AC74F70-481F-3246-8EF4-F8C9588BA732}" destId="{5ED8B6D1-3F39-5944-95B1-8CF9BDB26784}" srcOrd="0" destOrd="0" presId="urn:microsoft.com/office/officeart/2005/8/layout/hProcess11"/>
    <dgm:cxn modelId="{1943B87F-2EDA-4043-A276-2EB9C40AD7B6}" type="presParOf" srcId="{1AC74F70-481F-3246-8EF4-F8C9588BA732}" destId="{5A69FFDC-ACFD-0F45-88CA-1F869A09EEDF}" srcOrd="1" destOrd="0" presId="urn:microsoft.com/office/officeart/2005/8/layout/hProcess11"/>
    <dgm:cxn modelId="{C9C2A615-9A1B-BF45-9731-EB85AD3E694D}" type="presParOf" srcId="{1AC74F70-481F-3246-8EF4-F8C9588BA732}" destId="{5A2D621F-13FB-BB4A-9102-54BD6A24E3E2}" srcOrd="2" destOrd="0" presId="urn:microsoft.com/office/officeart/2005/8/layout/hProcess11"/>
    <dgm:cxn modelId="{A5C6C16D-25AB-8740-B369-A6998987D268}" type="presParOf" srcId="{7FF71B03-0B6D-884D-82AE-3FC05E446457}" destId="{1AC1F084-8C9B-924F-BB80-03B050F3C3FE}" srcOrd="11" destOrd="0" presId="urn:microsoft.com/office/officeart/2005/8/layout/hProcess11"/>
    <dgm:cxn modelId="{796A9A5D-8163-3D40-A1EF-1F17279CFB3E}" type="presParOf" srcId="{7FF71B03-0B6D-884D-82AE-3FC05E446457}" destId="{EBE99A04-B181-2F40-90B0-5FA14B934E53}" srcOrd="12" destOrd="0" presId="urn:microsoft.com/office/officeart/2005/8/layout/hProcess11"/>
    <dgm:cxn modelId="{4A6F2E83-9CFC-3C4A-BEF3-E31D82F07B0D}" type="presParOf" srcId="{EBE99A04-B181-2F40-90B0-5FA14B934E53}" destId="{5AB09D5B-6D25-474E-9FCB-F2302D7F588C}" srcOrd="0" destOrd="0" presId="urn:microsoft.com/office/officeart/2005/8/layout/hProcess11"/>
    <dgm:cxn modelId="{5BB17F2C-E9F2-994A-8FD4-366811BAD0EA}" type="presParOf" srcId="{EBE99A04-B181-2F40-90B0-5FA14B934E53}" destId="{BF821E28-E086-7A40-9856-336E9DBDB1AD}" srcOrd="1" destOrd="0" presId="urn:microsoft.com/office/officeart/2005/8/layout/hProcess11"/>
    <dgm:cxn modelId="{037C8085-0778-B246-9BF2-80B8801F1D25}" type="presParOf" srcId="{EBE99A04-B181-2F40-90B0-5FA14B934E53}" destId="{2A4DE257-A7F2-6F48-81B1-A9D1D9705698}" srcOrd="2" destOrd="0" presId="urn:microsoft.com/office/officeart/2005/8/layout/hProcess11"/>
    <dgm:cxn modelId="{EC318DA8-80CD-5C4C-B625-863D3A6C33C7}" type="presParOf" srcId="{7FF71B03-0B6D-884D-82AE-3FC05E446457}" destId="{71A6746B-0016-BD46-A22D-723EAC55740C}" srcOrd="13" destOrd="0" presId="urn:microsoft.com/office/officeart/2005/8/layout/hProcess11"/>
    <dgm:cxn modelId="{5D1EA3DF-AEB9-884F-A0EC-6D484B791C1D}" type="presParOf" srcId="{7FF71B03-0B6D-884D-82AE-3FC05E446457}" destId="{64797C6C-1838-0943-AF1E-BFF54AC1EA28}" srcOrd="14" destOrd="0" presId="urn:microsoft.com/office/officeart/2005/8/layout/hProcess11"/>
    <dgm:cxn modelId="{3B67B630-38AF-A042-A943-1D0A8261D249}" type="presParOf" srcId="{64797C6C-1838-0943-AF1E-BFF54AC1EA28}" destId="{445B1207-0C0C-5543-8FC9-25DE1BBA75C7}" srcOrd="0" destOrd="0" presId="urn:microsoft.com/office/officeart/2005/8/layout/hProcess11"/>
    <dgm:cxn modelId="{86B4E2D5-74AF-C045-B040-7F0B269D6EEB}" type="presParOf" srcId="{64797C6C-1838-0943-AF1E-BFF54AC1EA28}" destId="{8F9E9051-50D8-EE4E-A38F-3A1908CB4251}" srcOrd="1" destOrd="0" presId="urn:microsoft.com/office/officeart/2005/8/layout/hProcess11"/>
    <dgm:cxn modelId="{15367C64-9FDA-7C4E-9F88-B9BEBA6D7EAC}" type="presParOf" srcId="{64797C6C-1838-0943-AF1E-BFF54AC1EA28}" destId="{E87D1328-3EF5-8B43-BF6A-5AD7262B3C03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9EDAC8-C735-4C45-A2AD-1A7A477BD853}">
      <dsp:nvSpPr>
        <dsp:cNvPr id="0" name=""/>
        <dsp:cNvSpPr/>
      </dsp:nvSpPr>
      <dsp:spPr>
        <a:xfrm>
          <a:off x="2973935" y="398"/>
          <a:ext cx="4460904" cy="1553491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Well-defined problem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Well-defined data set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Learn</a:t>
          </a: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R coding </a:t>
          </a: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Simple modeling</a:t>
          </a:r>
        </a:p>
      </dsp:txBody>
      <dsp:txXfrm>
        <a:off x="2973935" y="194584"/>
        <a:ext cx="3878345" cy="1165119"/>
      </dsp:txXfrm>
    </dsp:sp>
    <dsp:sp modelId="{EE843610-9D18-B94F-9B42-E2EBF1AF1C83}">
      <dsp:nvSpPr>
        <dsp:cNvPr id="0" name=""/>
        <dsp:cNvSpPr/>
      </dsp:nvSpPr>
      <dsp:spPr>
        <a:xfrm>
          <a:off x="0" y="398"/>
          <a:ext cx="2973936" cy="15534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First project (easy)</a:t>
          </a:r>
        </a:p>
      </dsp:txBody>
      <dsp:txXfrm>
        <a:off x="75835" y="76233"/>
        <a:ext cx="2822266" cy="1401821"/>
      </dsp:txXfrm>
    </dsp:sp>
    <dsp:sp modelId="{72D367A2-DEA9-6241-92D0-B7E5A807067E}">
      <dsp:nvSpPr>
        <dsp:cNvPr id="0" name=""/>
        <dsp:cNvSpPr/>
      </dsp:nvSpPr>
      <dsp:spPr>
        <a:xfrm>
          <a:off x="2973935" y="1709238"/>
          <a:ext cx="4460904" cy="1553491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Not well defined problem 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u="none" kern="1200" dirty="0"/>
            <a:t>Learning areas</a:t>
          </a:r>
          <a:endParaRPr lang="en-US" sz="1000" kern="1200" dirty="0"/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u="none" kern="1200" dirty="0"/>
            <a:t>Learn problem solving </a:t>
          </a:r>
          <a:endParaRPr lang="en-US" sz="1000" kern="1200" dirty="0"/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u="none" kern="1200" dirty="0"/>
            <a:t>Learn dealing with complicated data </a:t>
          </a: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u="none" kern="1200" dirty="0"/>
            <a:t>Learn selecting the right model </a:t>
          </a: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u="none" kern="1200" dirty="0"/>
            <a:t>Learn making analytical plans</a:t>
          </a: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u="none" kern="1200" dirty="0"/>
            <a:t>Learn assertion evidence presentation </a:t>
          </a:r>
        </a:p>
      </dsp:txBody>
      <dsp:txXfrm>
        <a:off x="2973935" y="1903424"/>
        <a:ext cx="3878345" cy="1165119"/>
      </dsp:txXfrm>
    </dsp:sp>
    <dsp:sp modelId="{8C535376-CFE9-DF4E-9DCC-78DF17E1E250}">
      <dsp:nvSpPr>
        <dsp:cNvPr id="0" name=""/>
        <dsp:cNvSpPr/>
      </dsp:nvSpPr>
      <dsp:spPr>
        <a:xfrm>
          <a:off x="0" y="1709238"/>
          <a:ext cx="2973936" cy="15534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Second project: median/hard</a:t>
          </a:r>
        </a:p>
      </dsp:txBody>
      <dsp:txXfrm>
        <a:off x="75835" y="1785073"/>
        <a:ext cx="2822266" cy="14018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6FB26A-2E62-8241-B13C-BEF9E6BE2B8D}">
      <dsp:nvSpPr>
        <dsp:cNvPr id="0" name=""/>
        <dsp:cNvSpPr/>
      </dsp:nvSpPr>
      <dsp:spPr>
        <a:xfrm>
          <a:off x="0" y="1219199"/>
          <a:ext cx="8340213" cy="162560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5C6825-EB15-B542-9023-643F15ECCACF}">
      <dsp:nvSpPr>
        <dsp:cNvPr id="0" name=""/>
        <dsp:cNvSpPr/>
      </dsp:nvSpPr>
      <dsp:spPr>
        <a:xfrm>
          <a:off x="297" y="0"/>
          <a:ext cx="898873" cy="162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1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solidFill>
                <a:schemeClr val="bg1"/>
              </a:solidFill>
            </a:rPr>
            <a:t>R basics</a:t>
          </a:r>
          <a:endParaRPr lang="en-US" sz="900" kern="1200" dirty="0">
            <a:solidFill>
              <a:schemeClr val="bg1"/>
            </a:solidFill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>
              <a:solidFill>
                <a:schemeClr val="bg1"/>
              </a:solidFill>
            </a:rPr>
            <a:t>dplyr</a:t>
          </a:r>
          <a:endParaRPr lang="en-US" sz="700" kern="1200" dirty="0">
            <a:solidFill>
              <a:schemeClr val="bg1"/>
            </a:solidFill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visualization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QA/AC</a:t>
          </a:r>
        </a:p>
      </dsp:txBody>
      <dsp:txXfrm>
        <a:off x="297" y="0"/>
        <a:ext cx="898873" cy="1625600"/>
      </dsp:txXfrm>
    </dsp:sp>
    <dsp:sp modelId="{5F26B929-237C-F54E-8147-6C19F3B7D1CA}">
      <dsp:nvSpPr>
        <dsp:cNvPr id="0" name=""/>
        <dsp:cNvSpPr/>
      </dsp:nvSpPr>
      <dsp:spPr>
        <a:xfrm>
          <a:off x="246534" y="1828800"/>
          <a:ext cx="406400" cy="406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FFA013-0B36-9D43-9DB0-076850D608A3}">
      <dsp:nvSpPr>
        <dsp:cNvPr id="0" name=""/>
        <dsp:cNvSpPr/>
      </dsp:nvSpPr>
      <dsp:spPr>
        <a:xfrm>
          <a:off x="944115" y="2438399"/>
          <a:ext cx="898873" cy="162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1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chemeClr val="bg1"/>
              </a:solidFill>
            </a:rPr>
            <a:t>Machine Learning basics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>
              <a:solidFill>
                <a:schemeClr val="bg1"/>
              </a:solidFill>
            </a:rPr>
            <a:t>Regression</a:t>
          </a:r>
          <a:endParaRPr lang="en-US" sz="700" kern="1200" dirty="0">
            <a:solidFill>
              <a:schemeClr val="bg1"/>
            </a:solidFill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Tree 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Neural network</a:t>
          </a:r>
        </a:p>
      </dsp:txBody>
      <dsp:txXfrm>
        <a:off x="944115" y="2438399"/>
        <a:ext cx="898873" cy="1625600"/>
      </dsp:txXfrm>
    </dsp:sp>
    <dsp:sp modelId="{BD16DDC9-08C1-BD42-AA83-E6E9A3951CD9}">
      <dsp:nvSpPr>
        <dsp:cNvPr id="0" name=""/>
        <dsp:cNvSpPr/>
      </dsp:nvSpPr>
      <dsp:spPr>
        <a:xfrm>
          <a:off x="1190352" y="1828800"/>
          <a:ext cx="406400" cy="406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883D55-0608-4648-A2ED-4BA4B29A3112}">
      <dsp:nvSpPr>
        <dsp:cNvPr id="0" name=""/>
        <dsp:cNvSpPr/>
      </dsp:nvSpPr>
      <dsp:spPr>
        <a:xfrm>
          <a:off x="1887932" y="0"/>
          <a:ext cx="898873" cy="162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1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rgbClr val="00B050"/>
              </a:solidFill>
            </a:rPr>
            <a:t>First project (easy)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B050"/>
              </a:solidFill>
            </a:rPr>
            <a:t>Get familiar with R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B050"/>
              </a:solidFill>
            </a:rPr>
            <a:t>Get familiar with basic modeling techniques</a:t>
          </a:r>
        </a:p>
      </dsp:txBody>
      <dsp:txXfrm>
        <a:off x="1887932" y="0"/>
        <a:ext cx="898873" cy="1625600"/>
      </dsp:txXfrm>
    </dsp:sp>
    <dsp:sp modelId="{C9D384E7-DADF-DB46-B2D2-BC60B554FC62}">
      <dsp:nvSpPr>
        <dsp:cNvPr id="0" name=""/>
        <dsp:cNvSpPr/>
      </dsp:nvSpPr>
      <dsp:spPr>
        <a:xfrm>
          <a:off x="2134169" y="1828800"/>
          <a:ext cx="406400" cy="406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E1A278-CD5D-DC4F-B7B2-40EC23EB05BB}">
      <dsp:nvSpPr>
        <dsp:cNvPr id="0" name=""/>
        <dsp:cNvSpPr/>
      </dsp:nvSpPr>
      <dsp:spPr>
        <a:xfrm>
          <a:off x="2831750" y="2438399"/>
          <a:ext cx="898873" cy="162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chemeClr val="bg1"/>
              </a:solidFill>
            </a:rPr>
            <a:t>Statistics basics, Operations Research basics</a:t>
          </a:r>
        </a:p>
      </dsp:txBody>
      <dsp:txXfrm>
        <a:off x="2831750" y="2438399"/>
        <a:ext cx="898873" cy="1625600"/>
      </dsp:txXfrm>
    </dsp:sp>
    <dsp:sp modelId="{1C5CD93C-B94C-374D-B0BC-E756494AC9B7}">
      <dsp:nvSpPr>
        <dsp:cNvPr id="0" name=""/>
        <dsp:cNvSpPr/>
      </dsp:nvSpPr>
      <dsp:spPr>
        <a:xfrm>
          <a:off x="3077987" y="1828800"/>
          <a:ext cx="406400" cy="406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DF8238-C84F-944C-B265-9EC0B25D68DD}">
      <dsp:nvSpPr>
        <dsp:cNvPr id="0" name=""/>
        <dsp:cNvSpPr/>
      </dsp:nvSpPr>
      <dsp:spPr>
        <a:xfrm>
          <a:off x="3775567" y="0"/>
          <a:ext cx="898873" cy="162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1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chemeClr val="bg1"/>
              </a:solidFill>
            </a:rPr>
            <a:t>Analytical presentations 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Assertion Evidence based presentation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Leverage AE to drive your data science</a:t>
          </a:r>
        </a:p>
      </dsp:txBody>
      <dsp:txXfrm>
        <a:off x="3775567" y="0"/>
        <a:ext cx="898873" cy="1625600"/>
      </dsp:txXfrm>
    </dsp:sp>
    <dsp:sp modelId="{0D74B896-EBEA-2A4E-A58E-AAED9DEB7355}">
      <dsp:nvSpPr>
        <dsp:cNvPr id="0" name=""/>
        <dsp:cNvSpPr/>
      </dsp:nvSpPr>
      <dsp:spPr>
        <a:xfrm>
          <a:off x="4021804" y="1828800"/>
          <a:ext cx="406400" cy="406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D8B6D1-3F39-5944-95B1-8CF9BDB26784}">
      <dsp:nvSpPr>
        <dsp:cNvPr id="0" name=""/>
        <dsp:cNvSpPr/>
      </dsp:nvSpPr>
      <dsp:spPr>
        <a:xfrm>
          <a:off x="4719385" y="2438399"/>
          <a:ext cx="898873" cy="162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1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rgbClr val="FFFF00"/>
              </a:solidFill>
            </a:rPr>
            <a:t>Second project (medium or hard)</a:t>
          </a:r>
          <a:endParaRPr lang="en-US" sz="900" kern="1200" dirty="0">
            <a:solidFill>
              <a:schemeClr val="bg1"/>
            </a:solidFill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FFFF00"/>
              </a:solidFill>
            </a:rPr>
            <a:t>Kaggle projects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FFFF00"/>
              </a:solidFill>
            </a:rPr>
            <a:t>Natural language processing - dictate </a:t>
          </a:r>
          <a:r>
            <a:rPr lang="en-US" sz="700" kern="1200" dirty="0" err="1">
              <a:solidFill>
                <a:srgbClr val="FFFF00"/>
              </a:solidFill>
            </a:rPr>
            <a:t>Mingqi's</a:t>
          </a:r>
          <a:r>
            <a:rPr lang="en-US" sz="700" kern="1200" dirty="0">
              <a:solidFill>
                <a:srgbClr val="FFFF00"/>
              </a:solidFill>
            </a:rPr>
            <a:t> sermons 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FFFF00"/>
              </a:solidFill>
            </a:rPr>
            <a:t>Other projects</a:t>
          </a:r>
        </a:p>
      </dsp:txBody>
      <dsp:txXfrm>
        <a:off x="4719385" y="2438399"/>
        <a:ext cx="898873" cy="1625600"/>
      </dsp:txXfrm>
    </dsp:sp>
    <dsp:sp modelId="{5A69FFDC-ACFD-0F45-88CA-1F869A09EEDF}">
      <dsp:nvSpPr>
        <dsp:cNvPr id="0" name=""/>
        <dsp:cNvSpPr/>
      </dsp:nvSpPr>
      <dsp:spPr>
        <a:xfrm>
          <a:off x="4965622" y="1828800"/>
          <a:ext cx="406400" cy="406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B09D5B-6D25-474E-9FCB-F2302D7F588C}">
      <dsp:nvSpPr>
        <dsp:cNvPr id="0" name=""/>
        <dsp:cNvSpPr/>
      </dsp:nvSpPr>
      <dsp:spPr>
        <a:xfrm>
          <a:off x="5663202" y="0"/>
          <a:ext cx="898873" cy="162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1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chemeClr val="bg1"/>
              </a:solidFill>
            </a:rPr>
            <a:t>Work in a data science team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How to prepare for a meeting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How to work with a data science manager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How to improve yourself in the team</a:t>
          </a:r>
        </a:p>
      </dsp:txBody>
      <dsp:txXfrm>
        <a:off x="5663202" y="0"/>
        <a:ext cx="898873" cy="1625600"/>
      </dsp:txXfrm>
    </dsp:sp>
    <dsp:sp modelId="{BF821E28-E086-7A40-9856-336E9DBDB1AD}">
      <dsp:nvSpPr>
        <dsp:cNvPr id="0" name=""/>
        <dsp:cNvSpPr/>
      </dsp:nvSpPr>
      <dsp:spPr>
        <a:xfrm>
          <a:off x="5909439" y="1828800"/>
          <a:ext cx="406400" cy="406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5B1207-0C0C-5543-8FC9-25DE1BBA75C7}">
      <dsp:nvSpPr>
        <dsp:cNvPr id="0" name=""/>
        <dsp:cNvSpPr/>
      </dsp:nvSpPr>
      <dsp:spPr>
        <a:xfrm>
          <a:off x="6607020" y="2438399"/>
          <a:ext cx="898873" cy="162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1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chemeClr val="bg1"/>
              </a:solidFill>
            </a:rPr>
            <a:t>Analytical planning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Pathway to be a data science lead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Analytical goals and steps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chemeClr val="bg1"/>
              </a:solidFill>
            </a:rPr>
            <a:t>Value driven</a:t>
          </a:r>
        </a:p>
      </dsp:txBody>
      <dsp:txXfrm>
        <a:off x="6607020" y="2438399"/>
        <a:ext cx="898873" cy="1625600"/>
      </dsp:txXfrm>
    </dsp:sp>
    <dsp:sp modelId="{8F9E9051-50D8-EE4E-A38F-3A1908CB4251}">
      <dsp:nvSpPr>
        <dsp:cNvPr id="0" name=""/>
        <dsp:cNvSpPr/>
      </dsp:nvSpPr>
      <dsp:spPr>
        <a:xfrm>
          <a:off x="6853257" y="1828800"/>
          <a:ext cx="406400" cy="406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A223849-021F-452E-A1F3-892AE52BBE56}" type="datetimeFigureOut">
              <a:rPr lang="en-US" smtClean="0"/>
              <a:t>2/15/19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04A8F6EE-A0F6-4A24-8145-5E7B5CA58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688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1" y="0"/>
            <a:ext cx="3169919" cy="480060"/>
          </a:xfrm>
          <a:prstGeom prst="rect">
            <a:avLst/>
          </a:prstGeom>
          <a:noFill/>
          <a:ln>
            <a:noFill/>
          </a:ln>
        </p:spPr>
        <p:txBody>
          <a:bodyPr lIns="96645" tIns="96645" rIns="96645" bIns="9664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83306" marR="0" indent="0" algn="l" rtl="0">
              <a:spcBef>
                <a:spcPts val="0"/>
              </a:spcBef>
              <a:defRPr/>
            </a:lvl2pPr>
            <a:lvl3pPr marL="966612" marR="0" indent="0" algn="l" rtl="0">
              <a:spcBef>
                <a:spcPts val="0"/>
              </a:spcBef>
              <a:defRPr/>
            </a:lvl3pPr>
            <a:lvl4pPr marL="1449918" marR="0" indent="0" algn="l" rtl="0">
              <a:spcBef>
                <a:spcPts val="0"/>
              </a:spcBef>
              <a:defRPr/>
            </a:lvl4pPr>
            <a:lvl5pPr marL="1933224" marR="0" indent="0" algn="l" rtl="0">
              <a:spcBef>
                <a:spcPts val="0"/>
              </a:spcBef>
              <a:defRPr/>
            </a:lvl5pPr>
            <a:lvl6pPr marL="2416531" marR="0" indent="0" algn="l" rtl="0">
              <a:spcBef>
                <a:spcPts val="0"/>
              </a:spcBef>
              <a:defRPr/>
            </a:lvl6pPr>
            <a:lvl7pPr marL="2899837" marR="0" indent="0" algn="l" rtl="0">
              <a:spcBef>
                <a:spcPts val="0"/>
              </a:spcBef>
              <a:defRPr/>
            </a:lvl7pPr>
            <a:lvl8pPr marL="3383143" marR="0" indent="0" algn="l" rtl="0">
              <a:spcBef>
                <a:spcPts val="0"/>
              </a:spcBef>
              <a:defRPr/>
            </a:lvl8pPr>
            <a:lvl9pPr marL="386644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4143587" y="0"/>
            <a:ext cx="3169919" cy="480060"/>
          </a:xfrm>
          <a:prstGeom prst="rect">
            <a:avLst/>
          </a:prstGeom>
          <a:noFill/>
          <a:ln>
            <a:noFill/>
          </a:ln>
        </p:spPr>
        <p:txBody>
          <a:bodyPr lIns="96645" tIns="96645" rIns="96645" bIns="9664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83306" marR="0" indent="0" algn="l" rtl="0">
              <a:spcBef>
                <a:spcPts val="0"/>
              </a:spcBef>
              <a:defRPr/>
            </a:lvl2pPr>
            <a:lvl3pPr marL="966612" marR="0" indent="0" algn="l" rtl="0">
              <a:spcBef>
                <a:spcPts val="0"/>
              </a:spcBef>
              <a:defRPr/>
            </a:lvl3pPr>
            <a:lvl4pPr marL="1449918" marR="0" indent="0" algn="l" rtl="0">
              <a:spcBef>
                <a:spcPts val="0"/>
              </a:spcBef>
              <a:defRPr/>
            </a:lvl4pPr>
            <a:lvl5pPr marL="1933224" marR="0" indent="0" algn="l" rtl="0">
              <a:spcBef>
                <a:spcPts val="0"/>
              </a:spcBef>
              <a:defRPr/>
            </a:lvl5pPr>
            <a:lvl6pPr marL="2416531" marR="0" indent="0" algn="l" rtl="0">
              <a:spcBef>
                <a:spcPts val="0"/>
              </a:spcBef>
              <a:defRPr/>
            </a:lvl6pPr>
            <a:lvl7pPr marL="2899837" marR="0" indent="0" algn="l" rtl="0">
              <a:spcBef>
                <a:spcPts val="0"/>
              </a:spcBef>
              <a:defRPr/>
            </a:lvl7pPr>
            <a:lvl8pPr marL="3383143" marR="0" indent="0" algn="l" rtl="0">
              <a:spcBef>
                <a:spcPts val="0"/>
              </a:spcBef>
              <a:defRPr/>
            </a:lvl8pPr>
            <a:lvl9pPr marL="386644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59" cy="4320540"/>
          </a:xfrm>
          <a:prstGeom prst="rect">
            <a:avLst/>
          </a:prstGeom>
          <a:noFill/>
          <a:ln>
            <a:noFill/>
          </a:ln>
        </p:spPr>
        <p:txBody>
          <a:bodyPr lIns="96645" tIns="96645" rIns="96645" bIns="9664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1" y="9119474"/>
            <a:ext cx="3169919" cy="480060"/>
          </a:xfrm>
          <a:prstGeom prst="rect">
            <a:avLst/>
          </a:prstGeom>
          <a:noFill/>
          <a:ln>
            <a:noFill/>
          </a:ln>
        </p:spPr>
        <p:txBody>
          <a:bodyPr lIns="96645" tIns="96645" rIns="96645" bIns="9664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83306" marR="0" indent="0" algn="l" rtl="0">
              <a:spcBef>
                <a:spcPts val="0"/>
              </a:spcBef>
              <a:defRPr/>
            </a:lvl2pPr>
            <a:lvl3pPr marL="966612" marR="0" indent="0" algn="l" rtl="0">
              <a:spcBef>
                <a:spcPts val="0"/>
              </a:spcBef>
              <a:defRPr/>
            </a:lvl3pPr>
            <a:lvl4pPr marL="1449918" marR="0" indent="0" algn="l" rtl="0">
              <a:spcBef>
                <a:spcPts val="0"/>
              </a:spcBef>
              <a:defRPr/>
            </a:lvl4pPr>
            <a:lvl5pPr marL="1933224" marR="0" indent="0" algn="l" rtl="0">
              <a:spcBef>
                <a:spcPts val="0"/>
              </a:spcBef>
              <a:defRPr/>
            </a:lvl5pPr>
            <a:lvl6pPr marL="2416531" marR="0" indent="0" algn="l" rtl="0">
              <a:spcBef>
                <a:spcPts val="0"/>
              </a:spcBef>
              <a:defRPr/>
            </a:lvl6pPr>
            <a:lvl7pPr marL="2899837" marR="0" indent="0" algn="l" rtl="0">
              <a:spcBef>
                <a:spcPts val="0"/>
              </a:spcBef>
              <a:defRPr/>
            </a:lvl7pPr>
            <a:lvl8pPr marL="3383143" marR="0" indent="0" algn="l" rtl="0">
              <a:spcBef>
                <a:spcPts val="0"/>
              </a:spcBef>
              <a:defRPr/>
            </a:lvl8pPr>
            <a:lvl9pPr marL="386644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19" cy="480060"/>
          </a:xfrm>
          <a:prstGeom prst="rect">
            <a:avLst/>
          </a:prstGeom>
          <a:noFill/>
          <a:ln>
            <a:noFill/>
          </a:ln>
        </p:spPr>
        <p:txBody>
          <a:bodyPr lIns="96645" tIns="48309" rIns="96645" bIns="48309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3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05253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8011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16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489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9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7272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538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3851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5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441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283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16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13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05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06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1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13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503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Black slide left for drafting</a:t>
            </a:r>
            <a:r>
              <a:rPr lang="en-US" baseline="0" dirty="0"/>
              <a:t> 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/>
              <a:pPr>
                <a:buSzPct val="25000"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40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ssertion Evidenc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95335" y="2052536"/>
            <a:ext cx="1819265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>
                <a:latin typeface="Calibri" panose="020F0502020204030204" pitchFamily="34" charset="0"/>
              </a:defRPr>
            </a:lvl1pPr>
          </a:lstStyle>
          <a:p>
            <a:pPr lvl="0"/>
            <a:r>
              <a:rPr lang="en-US" dirty="0">
                <a:latin typeface="Calibri" panose="020F0502020204030204" pitchFamily="34" charset="0"/>
              </a:rPr>
              <a:t>Insert text here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73152" y="73152"/>
            <a:ext cx="8863030" cy="400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Insert assertion here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050" y="4788399"/>
            <a:ext cx="456094" cy="338554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F577E53E-616C-4B80-8F3C-B6584B31683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050" y="4788399"/>
            <a:ext cx="456094" cy="338554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F577E53E-616C-4B80-8F3C-B6584B31683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ssertion-evidence.com/tutorial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9018" y="2042611"/>
            <a:ext cx="2514926" cy="923330"/>
          </a:xfrm>
        </p:spPr>
        <p:txBody>
          <a:bodyPr/>
          <a:lstStyle/>
          <a:p>
            <a:r>
              <a:rPr lang="zh-CN" altLang="en-US" sz="6000" dirty="0">
                <a:solidFill>
                  <a:srgbClr val="FF0000"/>
                </a:solidFill>
              </a:rPr>
              <a:t>一起学</a:t>
            </a:r>
            <a:endParaRPr lang="en-US" sz="6000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6523D7-E545-3A4C-B5C0-8F1DEBC3B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26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553998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Will cover several key modeling techniques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62E347-7F8F-F641-973F-A3052AF75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18" y="1079500"/>
            <a:ext cx="1475099" cy="7103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B7CD81-FDA9-024B-872E-D2F663BD6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366" y="1897166"/>
            <a:ext cx="1526851" cy="11451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57723E-4F11-B04E-B52A-00EBC1A6F8A4}"/>
              </a:ext>
            </a:extLst>
          </p:cNvPr>
          <p:cNvSpPr txBox="1"/>
          <p:nvPr/>
        </p:nvSpPr>
        <p:spPr>
          <a:xfrm>
            <a:off x="623739" y="3307223"/>
            <a:ext cx="1014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</a:rPr>
              <a:t>Basics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4EF34D-41A2-5A41-A0D1-4D06527EA639}"/>
              </a:ext>
            </a:extLst>
          </p:cNvPr>
          <p:cNvSpPr txBox="1"/>
          <p:nvPr/>
        </p:nvSpPr>
        <p:spPr>
          <a:xfrm>
            <a:off x="2410868" y="3219723"/>
            <a:ext cx="29653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</a:rPr>
              <a:t>Machine learning (regression, tree based, neural network)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318347-BD88-754D-B6BE-5D104DCA90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8" y="1079500"/>
            <a:ext cx="2820066" cy="19938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ABFFDF-A42F-1B40-A693-B0EAAD2873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7585" y="747599"/>
            <a:ext cx="2308301" cy="16401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851CC5-E096-9D4D-8C7C-3C66E2855624}"/>
              </a:ext>
            </a:extLst>
          </p:cNvPr>
          <p:cNvSpPr txBox="1"/>
          <p:nvPr/>
        </p:nvSpPr>
        <p:spPr>
          <a:xfrm>
            <a:off x="5747585" y="2387708"/>
            <a:ext cx="2809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</a:rPr>
              <a:t>Operations Research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AC9FF74-63A3-2B4C-8EB6-E5AE8DAAE4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7585" y="2951395"/>
            <a:ext cx="2429083" cy="126023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6A32631-98C5-134E-95F5-E33ED5FD83A4}"/>
              </a:ext>
            </a:extLst>
          </p:cNvPr>
          <p:cNvSpPr txBox="1"/>
          <p:nvPr/>
        </p:nvSpPr>
        <p:spPr>
          <a:xfrm>
            <a:off x="5635065" y="4235386"/>
            <a:ext cx="2809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</a:rPr>
              <a:t>Variance decomposition</a:t>
            </a:r>
          </a:p>
        </p:txBody>
      </p:sp>
    </p:spTree>
    <p:extLst>
      <p:ext uri="{BB962C8B-B14F-4D97-AF65-F5344CB8AC3E}">
        <p14:creationId xmlns:p14="http://schemas.microsoft.com/office/powerpoint/2010/main" val="330321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4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1107996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Designing two projects to help you learn key data science skills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3DCA7B3-77E0-B343-9DDF-877C6C7C7F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1139249"/>
              </p:ext>
            </p:extLst>
          </p:nvPr>
        </p:nvGraphicFramePr>
        <p:xfrm>
          <a:off x="658027" y="1496880"/>
          <a:ext cx="7434840" cy="32631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42299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9346" y="1329383"/>
            <a:ext cx="8481188" cy="1661993"/>
          </a:xfrm>
        </p:spPr>
        <p:txBody>
          <a:bodyPr/>
          <a:lstStyle/>
          <a:p>
            <a:r>
              <a:rPr lang="en-US" sz="5400" dirty="0">
                <a:solidFill>
                  <a:schemeClr val="bg1"/>
                </a:solidFill>
              </a:rPr>
              <a:t>Science is not finished until it is communicated.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843618-9772-244A-AE48-3464B2155A46}"/>
              </a:ext>
            </a:extLst>
          </p:cNvPr>
          <p:cNvSpPr/>
          <p:nvPr/>
        </p:nvSpPr>
        <p:spPr>
          <a:xfrm>
            <a:off x="5696130" y="3195530"/>
            <a:ext cx="32111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- Mark </a:t>
            </a:r>
            <a:r>
              <a:rPr lang="en-US" sz="3600" dirty="0" err="1">
                <a:solidFill>
                  <a:schemeClr val="bg1"/>
                </a:solidFill>
              </a:rPr>
              <a:t>Walport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53726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1107996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Learning Assertion Evidence is as important as learning all others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402AD8-E7E3-F94E-AC0F-71067FAD1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02" y="1300890"/>
            <a:ext cx="4387765" cy="32928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9366AD-6307-8C46-8344-2C3C51F76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825" y="1300890"/>
            <a:ext cx="4127489" cy="307448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822245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5361" y="2149780"/>
            <a:ext cx="7814616" cy="400110"/>
          </a:xfrm>
        </p:spPr>
        <p:txBody>
          <a:bodyPr/>
          <a:lstStyle/>
          <a:p>
            <a:r>
              <a:rPr lang="en-US" b="0" u="sng" dirty="0">
                <a:hlinkClick r:id="rId3"/>
              </a:rPr>
              <a:t>https://www.assertion-evidence.com/tutorial.html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063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524419" y="941583"/>
            <a:ext cx="7824822" cy="344709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How to work with your manager?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What are the data science tasks you will be assigned and how to work on them?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How to prioritize your daily work?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When is the time you need to reach out and ask for questions?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How to improve yourself at work technically and personally?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553998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Improve yourself in a data science team </a:t>
            </a:r>
          </a:p>
        </p:txBody>
      </p:sp>
    </p:spTree>
    <p:extLst>
      <p:ext uri="{BB962C8B-B14F-4D97-AF65-F5344CB8AC3E}">
        <p14:creationId xmlns:p14="http://schemas.microsoft.com/office/powerpoint/2010/main" val="2041490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73526" y="1655295"/>
            <a:ext cx="6407434" cy="1354217"/>
          </a:xfrm>
        </p:spPr>
        <p:txBody>
          <a:bodyPr/>
          <a:lstStyle/>
          <a:p>
            <a:r>
              <a:rPr lang="zh-CN" altLang="en-US" sz="4400" dirty="0">
                <a:solidFill>
                  <a:srgbClr val="FF0000"/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敬畏耶和华是智慧的开端，</a:t>
            </a:r>
            <a:br>
              <a:rPr lang="en-US" altLang="zh-CN" sz="4400" dirty="0">
                <a:solidFill>
                  <a:srgbClr val="FF0000"/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</a:br>
            <a:r>
              <a:rPr lang="zh-CN" altLang="en-US" sz="4400" dirty="0">
                <a:solidFill>
                  <a:srgbClr val="FF0000"/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认识至圣者便是聪明。</a:t>
            </a:r>
            <a:endParaRPr lang="en-US" sz="6000" dirty="0">
              <a:solidFill>
                <a:srgbClr val="FF0000"/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6141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553998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Planning for this course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E68E45E-639B-084D-98E6-3CFF9597E1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0350349"/>
              </p:ext>
            </p:extLst>
          </p:nvPr>
        </p:nvGraphicFramePr>
        <p:xfrm>
          <a:off x="334560" y="627150"/>
          <a:ext cx="8340213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49399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553998"/>
          </a:xfrm>
        </p:spPr>
        <p:txBody>
          <a:bodyPr/>
          <a:lstStyle/>
          <a:p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238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9942" y="2054351"/>
            <a:ext cx="7578516" cy="775935"/>
          </a:xfrm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What do you expect/want to learn?</a:t>
            </a:r>
          </a:p>
        </p:txBody>
      </p:sp>
    </p:spTree>
    <p:extLst>
      <p:ext uri="{BB962C8B-B14F-4D97-AF65-F5344CB8AC3E}">
        <p14:creationId xmlns:p14="http://schemas.microsoft.com/office/powerpoint/2010/main" val="1963044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850192" y="1396233"/>
            <a:ext cx="7077066" cy="276998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</a:rPr>
              <a:t>Data science = Coding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</a:rPr>
              <a:t>Data science = Math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</a:rPr>
              <a:t>Data science = Fitting a machine learning model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</a:rPr>
              <a:t>Data science = Deep learning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553998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A few misunderstandings about Data Science </a:t>
            </a:r>
          </a:p>
        </p:txBody>
      </p:sp>
    </p:spTree>
    <p:extLst>
      <p:ext uri="{BB962C8B-B14F-4D97-AF65-F5344CB8AC3E}">
        <p14:creationId xmlns:p14="http://schemas.microsoft.com/office/powerpoint/2010/main" val="129763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Data Science In 5 Minutes | Data Science For Beginners | What Is Data Science">
            <a:hlinkClick r:id="" action="ppaction://media"/>
            <a:extLst>
              <a:ext uri="{FF2B5EF4-FFF2-40B4-BE49-F238E27FC236}">
                <a16:creationId xmlns:a16="http://schemas.microsoft.com/office/drawing/2014/main" id="{EFFFC702-F09A-CF43-8FBC-123581E849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8" y="476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38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4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221340" y="1249515"/>
            <a:ext cx="8566654" cy="36728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B050"/>
                </a:solidFill>
              </a:rPr>
              <a:t>Learn programming skills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B050"/>
                </a:solidFill>
              </a:rPr>
              <a:t>Learn modeling skills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B050"/>
                </a:solidFill>
              </a:rPr>
              <a:t>Learn problem solving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B050"/>
                </a:solidFill>
              </a:rPr>
              <a:t>Learn skills working in a data science team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B050"/>
                </a:solidFill>
              </a:rPr>
              <a:t>Learn presentation skills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B050"/>
                </a:solidFill>
              </a:rPr>
              <a:t>Learn data analysis planning skills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1107996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My understanding of key areas to learn in Data Science</a:t>
            </a:r>
          </a:p>
        </p:txBody>
      </p:sp>
    </p:spTree>
    <p:extLst>
      <p:ext uri="{BB962C8B-B14F-4D97-AF65-F5344CB8AC3E}">
        <p14:creationId xmlns:p14="http://schemas.microsoft.com/office/powerpoint/2010/main" val="352537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553998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Programming: learn SQL + R/Python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7BA0DE-35EE-C442-A937-018EFE493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030" y="921773"/>
            <a:ext cx="2610464" cy="20231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7A773A-7BD6-064A-9708-00179B834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0352" y="921773"/>
            <a:ext cx="2024215" cy="20242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C43445-ECE7-ED41-987C-6434FBA3E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302" y="1034966"/>
            <a:ext cx="1909916" cy="19099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7A9FEE-210B-B648-A94F-0040EEDC66C9}"/>
              </a:ext>
            </a:extLst>
          </p:cNvPr>
          <p:cNvSpPr txBox="1"/>
          <p:nvPr/>
        </p:nvSpPr>
        <p:spPr>
          <a:xfrm>
            <a:off x="5818238" y="1260986"/>
            <a:ext cx="4756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Calibri" panose="020F0502020204030204" pitchFamily="34" charset="0"/>
              </a:rPr>
              <a:t>/</a:t>
            </a:r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40C09587-2832-F541-BC5A-C61EC1CED62B}"/>
              </a:ext>
            </a:extLst>
          </p:cNvPr>
          <p:cNvSpPr/>
          <p:nvPr/>
        </p:nvSpPr>
        <p:spPr>
          <a:xfrm>
            <a:off x="2198663" y="1341040"/>
            <a:ext cx="863243" cy="863843"/>
          </a:xfrm>
          <a:prstGeom prst="plus">
            <a:avLst>
              <a:gd name="adj" fmla="val 34397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D65821-74ED-8844-82C6-E553CA682302}"/>
              </a:ext>
            </a:extLst>
          </p:cNvPr>
          <p:cNvSpPr txBox="1"/>
          <p:nvPr/>
        </p:nvSpPr>
        <p:spPr>
          <a:xfrm>
            <a:off x="135156" y="3178297"/>
            <a:ext cx="24102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</a:rPr>
              <a:t>Language to query from databases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</a:rPr>
              <a:t>SQL like thinking is critical in programming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573DE-D878-9849-A4C9-A542CC22B443}"/>
              </a:ext>
            </a:extLst>
          </p:cNvPr>
          <p:cNvSpPr txBox="1"/>
          <p:nvPr/>
        </p:nvSpPr>
        <p:spPr>
          <a:xfrm>
            <a:off x="3299030" y="3170942"/>
            <a:ext cx="24102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</a:rPr>
              <a:t>Very good statistics packages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</a:rPr>
              <a:t>Very good visualization packages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Calibri" panose="020F0502020204030204" pitchFamily="34" charset="0"/>
              </a:rPr>
              <a:t>Dplyr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</a:rPr>
              <a:t>!!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135CE2-B06A-2C46-9E5E-97F1B6747EDF}"/>
              </a:ext>
            </a:extLst>
          </p:cNvPr>
          <p:cNvSpPr txBox="1"/>
          <p:nvPr/>
        </p:nvSpPr>
        <p:spPr>
          <a:xfrm>
            <a:off x="6160216" y="3178297"/>
            <a:ext cx="24102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</a:rPr>
              <a:t>Accepted by CS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</a:rPr>
              <a:t>Closest language to C++/Java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</a:rPr>
              <a:t>Decent amount of packages </a:t>
            </a:r>
          </a:p>
        </p:txBody>
      </p:sp>
    </p:spTree>
    <p:extLst>
      <p:ext uri="{BB962C8B-B14F-4D97-AF65-F5344CB8AC3E}">
        <p14:creationId xmlns:p14="http://schemas.microsoft.com/office/powerpoint/2010/main" val="1557179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  <p:bldP spid="11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521165" y="1257880"/>
            <a:ext cx="3321493" cy="246221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Basic syntax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How to write all codes with data frame (</a:t>
            </a:r>
            <a:r>
              <a:rPr lang="en-US" dirty="0" err="1">
                <a:solidFill>
                  <a:schemeClr val="bg1"/>
                </a:solidFill>
              </a:rPr>
              <a:t>dplyr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Best tool for visualization (ggplot2)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How to avoid for loop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How to validate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553998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Key areas planed to cover in 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7961E6-DD44-364D-BEB1-4ADEA3626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4782" y="1007508"/>
            <a:ext cx="48514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707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207674" y="1749879"/>
            <a:ext cx="4296993" cy="111130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It is fine to Google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You need to write short 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Code as you think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553998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Goal of a good programmer: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75A80E-1EF4-0F44-AEAE-2C55FAF76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370" y="1070486"/>
            <a:ext cx="6282812" cy="343020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E7F4CFE-7355-504B-A98C-D7B32D19E725}"/>
              </a:ext>
            </a:extLst>
          </p:cNvPr>
          <p:cNvSpPr/>
          <p:nvPr/>
        </p:nvSpPr>
        <p:spPr>
          <a:xfrm>
            <a:off x="5565318" y="73152"/>
            <a:ext cx="20982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zh-CN" altLang="en-US" sz="3200" dirty="0">
                <a:solidFill>
                  <a:schemeClr val="bg1"/>
                </a:solidFill>
              </a:rPr>
              <a:t>指哪打哪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797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52" y="73152"/>
            <a:ext cx="8863030" cy="553998"/>
          </a:xfrm>
        </p:spPr>
        <p:txBody>
          <a:bodyPr/>
          <a:lstStyle/>
          <a:p>
            <a:r>
              <a:rPr lang="en-US" sz="3600" dirty="0">
                <a:solidFill>
                  <a:schemeClr val="bg1"/>
                </a:solidFill>
              </a:rPr>
              <a:t>Learn enough analytical/modeling skills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C07CC8-AC75-214C-9937-23D098A49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37018"/>
            <a:ext cx="9144000" cy="413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15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000" b="1" dirty="0">
            <a:latin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e_presentation_template_16_9_ratio_black" id="{CD6EC7A6-2B14-CB4F-85A3-C1C3F92AEF39}" vid="{06FC1BD6-9F25-5C44-BBD4-3D924F8CB3B6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1726</TotalTime>
  <Words>606</Words>
  <Application>Microsoft Macintosh PowerPoint</Application>
  <PresentationFormat>On-screen Show (16:9)</PresentationFormat>
  <Paragraphs>131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Songti TC</vt:lpstr>
      <vt:lpstr>Arial</vt:lpstr>
      <vt:lpstr>Calibri</vt:lpstr>
      <vt:lpstr>Office Theme</vt:lpstr>
      <vt:lpstr>一起学</vt:lpstr>
      <vt:lpstr>What do you expect/want to learn?</vt:lpstr>
      <vt:lpstr>A few misunderstandings about Data Science </vt:lpstr>
      <vt:lpstr>PowerPoint Presentation</vt:lpstr>
      <vt:lpstr>My understanding of key areas to learn in Data Science</vt:lpstr>
      <vt:lpstr>Programming: learn SQL + R/Python</vt:lpstr>
      <vt:lpstr>Key areas planed to cover in R</vt:lpstr>
      <vt:lpstr>Goal of a good programmer:</vt:lpstr>
      <vt:lpstr>Learn enough analytical/modeling skills</vt:lpstr>
      <vt:lpstr>Will cover several key modeling techniques</vt:lpstr>
      <vt:lpstr>Designing two projects to help you learn key data science skills</vt:lpstr>
      <vt:lpstr>Science is not finished until it is communicated. </vt:lpstr>
      <vt:lpstr>Learning Assertion Evidence is as important as learning all others</vt:lpstr>
      <vt:lpstr>https://www.assertion-evidence.com/tutorial.html</vt:lpstr>
      <vt:lpstr>Improve yourself in a data science team </vt:lpstr>
      <vt:lpstr>敬畏耶和华是智慧的开端， 认识至圣者便是聪明。</vt:lpstr>
      <vt:lpstr>Planning for this course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76</cp:revision>
  <cp:lastPrinted>2016-08-29T17:06:47Z</cp:lastPrinted>
  <dcterms:created xsi:type="dcterms:W3CDTF">2019-02-15T19:54:26Z</dcterms:created>
  <dcterms:modified xsi:type="dcterms:W3CDTF">2019-02-17T00:40:37Z</dcterms:modified>
</cp:coreProperties>
</file>

<file path=docProps/thumbnail.jpeg>
</file>